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4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5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2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3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4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5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8.xml" ContentType="application/vnd.openxmlformats-officedocument.drawingml.chart+xml"/>
  <Override PartName="/ppt/notesSlides/notesSlide40.xml" ContentType="application/vnd.openxmlformats-officedocument.presentationml.notesSlide+xml"/>
  <Override PartName="/ppt/charts/chart2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1"/>
  </p:notesMasterIdLst>
  <p:sldIdLst>
    <p:sldId id="400" r:id="rId3"/>
    <p:sldId id="257" r:id="rId4"/>
    <p:sldId id="389" r:id="rId5"/>
    <p:sldId id="402" r:id="rId6"/>
    <p:sldId id="381" r:id="rId7"/>
    <p:sldId id="384" r:id="rId8"/>
    <p:sldId id="258" r:id="rId9"/>
    <p:sldId id="382" r:id="rId10"/>
    <p:sldId id="383" r:id="rId11"/>
    <p:sldId id="385" r:id="rId12"/>
    <p:sldId id="272" r:id="rId13"/>
    <p:sldId id="273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358" r:id="rId23"/>
    <p:sldId id="359" r:id="rId24"/>
    <p:sldId id="360" r:id="rId25"/>
    <p:sldId id="379" r:id="rId26"/>
    <p:sldId id="361" r:id="rId27"/>
    <p:sldId id="362" r:id="rId28"/>
    <p:sldId id="363" r:id="rId29"/>
    <p:sldId id="364" r:id="rId30"/>
    <p:sldId id="366" r:id="rId31"/>
    <p:sldId id="293" r:id="rId32"/>
    <p:sldId id="294" r:id="rId33"/>
    <p:sldId id="398" r:id="rId34"/>
    <p:sldId id="378" r:id="rId35"/>
    <p:sldId id="371" r:id="rId36"/>
    <p:sldId id="372" r:id="rId37"/>
    <p:sldId id="291" r:id="rId38"/>
    <p:sldId id="266" r:id="rId39"/>
    <p:sldId id="373" r:id="rId40"/>
    <p:sldId id="374" r:id="rId41"/>
    <p:sldId id="375" r:id="rId42"/>
    <p:sldId id="262" r:id="rId43"/>
    <p:sldId id="376" r:id="rId44"/>
    <p:sldId id="377" r:id="rId45"/>
    <p:sldId id="380" r:id="rId46"/>
    <p:sldId id="303" r:id="rId47"/>
    <p:sldId id="390" r:id="rId48"/>
    <p:sldId id="392" r:id="rId49"/>
    <p:sldId id="415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861"/>
    <a:srgbClr val="ED1C24"/>
    <a:srgbClr val="0072BC"/>
    <a:srgbClr val="00B49E"/>
    <a:srgbClr val="61BEE6"/>
    <a:srgbClr val="F68D91"/>
    <a:srgbClr val="33ACFF"/>
    <a:srgbClr val="D1D171"/>
    <a:srgbClr val="FFFFFF"/>
    <a:srgbClr val="00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4D3D97-713E-4634-8EC1-8DCF8E62A08E}">
  <a:tblStyle styleId="{124D3D97-713E-4634-8EC1-8DCF8E62A08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4" autoAdjust="0"/>
    <p:restoredTop sz="95020" autoAdjust="0"/>
  </p:normalViewPr>
  <p:slideViewPr>
    <p:cSldViewPr snapToGrid="0">
      <p:cViewPr varScale="1">
        <p:scale>
          <a:sx n="151" d="100"/>
          <a:sy n="151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ieng\Downloads\timel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Management-Team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ieng\Downloads\timeli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iiengtc\Documents\MS%20Finance\CFA\BDMS\Slide%20pp\valuation%20part%20exce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siiengtc\Documents\MS%20Finance\CFA\BDMS\Valuation\Forecast-adjust%2011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iiengtc\Documents\MS%20Finance\CFA\BDMS\Slide%20pp\valuation%20part%20excel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scenario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Business-Opportunit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'historicalTrading_excel (1)'!$A$4:$A$3579</c:f>
              <c:numCache>
                <c:formatCode>[$-409]mmm\-yy;@</c:formatCode>
                <c:ptCount val="3576"/>
                <c:pt idx="0">
                  <c:v>38125</c:v>
                </c:pt>
                <c:pt idx="1">
                  <c:v>38126</c:v>
                </c:pt>
                <c:pt idx="2">
                  <c:v>38127</c:v>
                </c:pt>
                <c:pt idx="3">
                  <c:v>38128</c:v>
                </c:pt>
                <c:pt idx="4">
                  <c:v>38131</c:v>
                </c:pt>
                <c:pt idx="5">
                  <c:v>38132</c:v>
                </c:pt>
                <c:pt idx="6">
                  <c:v>38133</c:v>
                </c:pt>
                <c:pt idx="7">
                  <c:v>38134</c:v>
                </c:pt>
                <c:pt idx="8">
                  <c:v>38135</c:v>
                </c:pt>
                <c:pt idx="9">
                  <c:v>38138</c:v>
                </c:pt>
                <c:pt idx="10">
                  <c:v>38139</c:v>
                </c:pt>
                <c:pt idx="11">
                  <c:v>38141</c:v>
                </c:pt>
                <c:pt idx="12">
                  <c:v>38142</c:v>
                </c:pt>
                <c:pt idx="13">
                  <c:v>38145</c:v>
                </c:pt>
                <c:pt idx="14">
                  <c:v>38146</c:v>
                </c:pt>
                <c:pt idx="15">
                  <c:v>38147</c:v>
                </c:pt>
                <c:pt idx="16">
                  <c:v>38148</c:v>
                </c:pt>
                <c:pt idx="17">
                  <c:v>38149</c:v>
                </c:pt>
                <c:pt idx="18">
                  <c:v>38152</c:v>
                </c:pt>
                <c:pt idx="19">
                  <c:v>38153</c:v>
                </c:pt>
                <c:pt idx="20">
                  <c:v>38154</c:v>
                </c:pt>
                <c:pt idx="21">
                  <c:v>38155</c:v>
                </c:pt>
                <c:pt idx="22">
                  <c:v>38156</c:v>
                </c:pt>
                <c:pt idx="23">
                  <c:v>38159</c:v>
                </c:pt>
                <c:pt idx="24">
                  <c:v>38160</c:v>
                </c:pt>
                <c:pt idx="25">
                  <c:v>38161</c:v>
                </c:pt>
                <c:pt idx="26">
                  <c:v>38162</c:v>
                </c:pt>
                <c:pt idx="27">
                  <c:v>38163</c:v>
                </c:pt>
                <c:pt idx="28">
                  <c:v>38166</c:v>
                </c:pt>
                <c:pt idx="29">
                  <c:v>38167</c:v>
                </c:pt>
                <c:pt idx="30">
                  <c:v>38168</c:v>
                </c:pt>
                <c:pt idx="31">
                  <c:v>38170</c:v>
                </c:pt>
                <c:pt idx="32">
                  <c:v>38173</c:v>
                </c:pt>
                <c:pt idx="33">
                  <c:v>38174</c:v>
                </c:pt>
                <c:pt idx="34">
                  <c:v>38175</c:v>
                </c:pt>
                <c:pt idx="35">
                  <c:v>38176</c:v>
                </c:pt>
                <c:pt idx="36">
                  <c:v>38177</c:v>
                </c:pt>
                <c:pt idx="37">
                  <c:v>38180</c:v>
                </c:pt>
                <c:pt idx="38">
                  <c:v>38181</c:v>
                </c:pt>
                <c:pt idx="39">
                  <c:v>38182</c:v>
                </c:pt>
                <c:pt idx="40">
                  <c:v>38183</c:v>
                </c:pt>
                <c:pt idx="41">
                  <c:v>38184</c:v>
                </c:pt>
                <c:pt idx="42">
                  <c:v>38187</c:v>
                </c:pt>
                <c:pt idx="43">
                  <c:v>38188</c:v>
                </c:pt>
                <c:pt idx="44">
                  <c:v>38189</c:v>
                </c:pt>
                <c:pt idx="45">
                  <c:v>38190</c:v>
                </c:pt>
                <c:pt idx="46">
                  <c:v>38191</c:v>
                </c:pt>
                <c:pt idx="47">
                  <c:v>38194</c:v>
                </c:pt>
                <c:pt idx="48">
                  <c:v>38195</c:v>
                </c:pt>
                <c:pt idx="49">
                  <c:v>38196</c:v>
                </c:pt>
                <c:pt idx="50">
                  <c:v>38197</c:v>
                </c:pt>
                <c:pt idx="51">
                  <c:v>38198</c:v>
                </c:pt>
                <c:pt idx="52">
                  <c:v>38202</c:v>
                </c:pt>
                <c:pt idx="53">
                  <c:v>38203</c:v>
                </c:pt>
                <c:pt idx="54">
                  <c:v>38204</c:v>
                </c:pt>
                <c:pt idx="55">
                  <c:v>38205</c:v>
                </c:pt>
                <c:pt idx="56">
                  <c:v>38208</c:v>
                </c:pt>
                <c:pt idx="57">
                  <c:v>38209</c:v>
                </c:pt>
                <c:pt idx="58">
                  <c:v>38210</c:v>
                </c:pt>
                <c:pt idx="59">
                  <c:v>38212</c:v>
                </c:pt>
                <c:pt idx="60">
                  <c:v>38215</c:v>
                </c:pt>
                <c:pt idx="61">
                  <c:v>38216</c:v>
                </c:pt>
                <c:pt idx="62">
                  <c:v>38217</c:v>
                </c:pt>
                <c:pt idx="63">
                  <c:v>38218</c:v>
                </c:pt>
                <c:pt idx="64">
                  <c:v>38219</c:v>
                </c:pt>
                <c:pt idx="65">
                  <c:v>38222</c:v>
                </c:pt>
                <c:pt idx="66">
                  <c:v>38223</c:v>
                </c:pt>
                <c:pt idx="67">
                  <c:v>38224</c:v>
                </c:pt>
                <c:pt idx="68">
                  <c:v>38225</c:v>
                </c:pt>
                <c:pt idx="69">
                  <c:v>38226</c:v>
                </c:pt>
                <c:pt idx="70">
                  <c:v>38229</c:v>
                </c:pt>
                <c:pt idx="71">
                  <c:v>38230</c:v>
                </c:pt>
                <c:pt idx="72">
                  <c:v>38231</c:v>
                </c:pt>
                <c:pt idx="73">
                  <c:v>38232</c:v>
                </c:pt>
                <c:pt idx="74">
                  <c:v>38233</c:v>
                </c:pt>
                <c:pt idx="75">
                  <c:v>38236</c:v>
                </c:pt>
                <c:pt idx="76">
                  <c:v>38237</c:v>
                </c:pt>
                <c:pt idx="77">
                  <c:v>38238</c:v>
                </c:pt>
                <c:pt idx="78">
                  <c:v>38239</c:v>
                </c:pt>
                <c:pt idx="79">
                  <c:v>38240</c:v>
                </c:pt>
                <c:pt idx="80">
                  <c:v>38243</c:v>
                </c:pt>
                <c:pt idx="81">
                  <c:v>38244</c:v>
                </c:pt>
                <c:pt idx="82">
                  <c:v>38245</c:v>
                </c:pt>
                <c:pt idx="83">
                  <c:v>38246</c:v>
                </c:pt>
                <c:pt idx="84">
                  <c:v>38247</c:v>
                </c:pt>
                <c:pt idx="85">
                  <c:v>38250</c:v>
                </c:pt>
                <c:pt idx="86">
                  <c:v>38251</c:v>
                </c:pt>
                <c:pt idx="87">
                  <c:v>38252</c:v>
                </c:pt>
                <c:pt idx="88">
                  <c:v>38253</c:v>
                </c:pt>
                <c:pt idx="89">
                  <c:v>38254</c:v>
                </c:pt>
                <c:pt idx="90">
                  <c:v>38257</c:v>
                </c:pt>
                <c:pt idx="91">
                  <c:v>38258</c:v>
                </c:pt>
                <c:pt idx="92">
                  <c:v>38259</c:v>
                </c:pt>
                <c:pt idx="93">
                  <c:v>38260</c:v>
                </c:pt>
                <c:pt idx="94">
                  <c:v>38261</c:v>
                </c:pt>
                <c:pt idx="95">
                  <c:v>38264</c:v>
                </c:pt>
                <c:pt idx="96">
                  <c:v>38265</c:v>
                </c:pt>
                <c:pt idx="97">
                  <c:v>38266</c:v>
                </c:pt>
                <c:pt idx="98">
                  <c:v>38267</c:v>
                </c:pt>
                <c:pt idx="99">
                  <c:v>38268</c:v>
                </c:pt>
                <c:pt idx="100">
                  <c:v>38271</c:v>
                </c:pt>
                <c:pt idx="101">
                  <c:v>38272</c:v>
                </c:pt>
                <c:pt idx="102">
                  <c:v>38273</c:v>
                </c:pt>
                <c:pt idx="103">
                  <c:v>38274</c:v>
                </c:pt>
                <c:pt idx="104">
                  <c:v>38275</c:v>
                </c:pt>
                <c:pt idx="105">
                  <c:v>38278</c:v>
                </c:pt>
                <c:pt idx="106">
                  <c:v>38279</c:v>
                </c:pt>
                <c:pt idx="107">
                  <c:v>38280</c:v>
                </c:pt>
                <c:pt idx="108">
                  <c:v>38281</c:v>
                </c:pt>
                <c:pt idx="109">
                  <c:v>38282</c:v>
                </c:pt>
                <c:pt idx="110">
                  <c:v>38286</c:v>
                </c:pt>
                <c:pt idx="111">
                  <c:v>38287</c:v>
                </c:pt>
                <c:pt idx="112">
                  <c:v>38288</c:v>
                </c:pt>
                <c:pt idx="113">
                  <c:v>38289</c:v>
                </c:pt>
                <c:pt idx="114">
                  <c:v>38292</c:v>
                </c:pt>
                <c:pt idx="115">
                  <c:v>38293</c:v>
                </c:pt>
                <c:pt idx="116">
                  <c:v>38294</c:v>
                </c:pt>
                <c:pt idx="117">
                  <c:v>38295</c:v>
                </c:pt>
                <c:pt idx="118">
                  <c:v>38296</c:v>
                </c:pt>
                <c:pt idx="119">
                  <c:v>38299</c:v>
                </c:pt>
                <c:pt idx="120">
                  <c:v>38300</c:v>
                </c:pt>
                <c:pt idx="121">
                  <c:v>38301</c:v>
                </c:pt>
                <c:pt idx="122">
                  <c:v>38302</c:v>
                </c:pt>
                <c:pt idx="123">
                  <c:v>38303</c:v>
                </c:pt>
                <c:pt idx="124">
                  <c:v>38306</c:v>
                </c:pt>
                <c:pt idx="125">
                  <c:v>38307</c:v>
                </c:pt>
                <c:pt idx="126">
                  <c:v>38308</c:v>
                </c:pt>
                <c:pt idx="127">
                  <c:v>38309</c:v>
                </c:pt>
                <c:pt idx="128">
                  <c:v>38310</c:v>
                </c:pt>
                <c:pt idx="129">
                  <c:v>38313</c:v>
                </c:pt>
                <c:pt idx="130">
                  <c:v>38314</c:v>
                </c:pt>
                <c:pt idx="131">
                  <c:v>38315</c:v>
                </c:pt>
                <c:pt idx="132">
                  <c:v>38316</c:v>
                </c:pt>
                <c:pt idx="133">
                  <c:v>38317</c:v>
                </c:pt>
                <c:pt idx="134">
                  <c:v>38320</c:v>
                </c:pt>
                <c:pt idx="135">
                  <c:v>38321</c:v>
                </c:pt>
                <c:pt idx="136">
                  <c:v>38322</c:v>
                </c:pt>
                <c:pt idx="137">
                  <c:v>38323</c:v>
                </c:pt>
                <c:pt idx="138">
                  <c:v>38324</c:v>
                </c:pt>
                <c:pt idx="139">
                  <c:v>38328</c:v>
                </c:pt>
                <c:pt idx="140">
                  <c:v>38329</c:v>
                </c:pt>
                <c:pt idx="141">
                  <c:v>38330</c:v>
                </c:pt>
                <c:pt idx="142">
                  <c:v>38334</c:v>
                </c:pt>
                <c:pt idx="143">
                  <c:v>38335</c:v>
                </c:pt>
                <c:pt idx="144">
                  <c:v>38336</c:v>
                </c:pt>
                <c:pt idx="145">
                  <c:v>38337</c:v>
                </c:pt>
                <c:pt idx="146">
                  <c:v>38338</c:v>
                </c:pt>
                <c:pt idx="147">
                  <c:v>38341</c:v>
                </c:pt>
                <c:pt idx="148">
                  <c:v>38342</c:v>
                </c:pt>
                <c:pt idx="149">
                  <c:v>38343</c:v>
                </c:pt>
                <c:pt idx="150">
                  <c:v>38344</c:v>
                </c:pt>
                <c:pt idx="151">
                  <c:v>38345</c:v>
                </c:pt>
                <c:pt idx="152">
                  <c:v>38348</c:v>
                </c:pt>
                <c:pt idx="153">
                  <c:v>38349</c:v>
                </c:pt>
                <c:pt idx="154">
                  <c:v>38350</c:v>
                </c:pt>
                <c:pt idx="155">
                  <c:v>38351</c:v>
                </c:pt>
                <c:pt idx="156">
                  <c:v>38356</c:v>
                </c:pt>
                <c:pt idx="157">
                  <c:v>38357</c:v>
                </c:pt>
                <c:pt idx="158">
                  <c:v>38358</c:v>
                </c:pt>
                <c:pt idx="159">
                  <c:v>38359</c:v>
                </c:pt>
                <c:pt idx="160">
                  <c:v>38362</c:v>
                </c:pt>
                <c:pt idx="161">
                  <c:v>38363</c:v>
                </c:pt>
                <c:pt idx="162">
                  <c:v>38364</c:v>
                </c:pt>
                <c:pt idx="163">
                  <c:v>38365</c:v>
                </c:pt>
                <c:pt idx="164">
                  <c:v>38366</c:v>
                </c:pt>
                <c:pt idx="165">
                  <c:v>38369</c:v>
                </c:pt>
                <c:pt idx="166">
                  <c:v>38370</c:v>
                </c:pt>
                <c:pt idx="167">
                  <c:v>38371</c:v>
                </c:pt>
                <c:pt idx="168">
                  <c:v>38372</c:v>
                </c:pt>
                <c:pt idx="169">
                  <c:v>38373</c:v>
                </c:pt>
                <c:pt idx="170">
                  <c:v>38376</c:v>
                </c:pt>
                <c:pt idx="171">
                  <c:v>38377</c:v>
                </c:pt>
                <c:pt idx="172">
                  <c:v>38378</c:v>
                </c:pt>
                <c:pt idx="173">
                  <c:v>38379</c:v>
                </c:pt>
                <c:pt idx="174">
                  <c:v>38380</c:v>
                </c:pt>
                <c:pt idx="175">
                  <c:v>38383</c:v>
                </c:pt>
                <c:pt idx="176">
                  <c:v>38384</c:v>
                </c:pt>
                <c:pt idx="177">
                  <c:v>38385</c:v>
                </c:pt>
                <c:pt idx="178">
                  <c:v>38386</c:v>
                </c:pt>
                <c:pt idx="179">
                  <c:v>38387</c:v>
                </c:pt>
                <c:pt idx="180">
                  <c:v>38390</c:v>
                </c:pt>
                <c:pt idx="181">
                  <c:v>38391</c:v>
                </c:pt>
                <c:pt idx="182">
                  <c:v>38392</c:v>
                </c:pt>
                <c:pt idx="183">
                  <c:v>38393</c:v>
                </c:pt>
                <c:pt idx="184">
                  <c:v>38394</c:v>
                </c:pt>
                <c:pt idx="185">
                  <c:v>38397</c:v>
                </c:pt>
                <c:pt idx="186">
                  <c:v>38398</c:v>
                </c:pt>
                <c:pt idx="187">
                  <c:v>38399</c:v>
                </c:pt>
                <c:pt idx="188">
                  <c:v>38400</c:v>
                </c:pt>
                <c:pt idx="189">
                  <c:v>38401</c:v>
                </c:pt>
                <c:pt idx="190">
                  <c:v>38404</c:v>
                </c:pt>
                <c:pt idx="191">
                  <c:v>38405</c:v>
                </c:pt>
                <c:pt idx="192">
                  <c:v>38407</c:v>
                </c:pt>
                <c:pt idx="193">
                  <c:v>38408</c:v>
                </c:pt>
                <c:pt idx="194">
                  <c:v>38411</c:v>
                </c:pt>
                <c:pt idx="195">
                  <c:v>38412</c:v>
                </c:pt>
                <c:pt idx="196">
                  <c:v>38413</c:v>
                </c:pt>
                <c:pt idx="197">
                  <c:v>38414</c:v>
                </c:pt>
                <c:pt idx="198">
                  <c:v>38415</c:v>
                </c:pt>
                <c:pt idx="199">
                  <c:v>38418</c:v>
                </c:pt>
                <c:pt idx="200">
                  <c:v>38419</c:v>
                </c:pt>
                <c:pt idx="201">
                  <c:v>38420</c:v>
                </c:pt>
                <c:pt idx="202">
                  <c:v>38421</c:v>
                </c:pt>
                <c:pt idx="203">
                  <c:v>38422</c:v>
                </c:pt>
                <c:pt idx="204">
                  <c:v>38425</c:v>
                </c:pt>
                <c:pt idx="205">
                  <c:v>38426</c:v>
                </c:pt>
                <c:pt idx="206">
                  <c:v>38427</c:v>
                </c:pt>
                <c:pt idx="207">
                  <c:v>38428</c:v>
                </c:pt>
                <c:pt idx="208">
                  <c:v>38429</c:v>
                </c:pt>
                <c:pt idx="209">
                  <c:v>38432</c:v>
                </c:pt>
                <c:pt idx="210">
                  <c:v>38433</c:v>
                </c:pt>
                <c:pt idx="211">
                  <c:v>38434</c:v>
                </c:pt>
                <c:pt idx="212">
                  <c:v>38435</c:v>
                </c:pt>
                <c:pt idx="213">
                  <c:v>38436</c:v>
                </c:pt>
                <c:pt idx="214">
                  <c:v>38439</c:v>
                </c:pt>
                <c:pt idx="215">
                  <c:v>38440</c:v>
                </c:pt>
                <c:pt idx="216">
                  <c:v>38441</c:v>
                </c:pt>
                <c:pt idx="217">
                  <c:v>38442</c:v>
                </c:pt>
                <c:pt idx="218">
                  <c:v>38443</c:v>
                </c:pt>
                <c:pt idx="219">
                  <c:v>38446</c:v>
                </c:pt>
                <c:pt idx="220">
                  <c:v>38447</c:v>
                </c:pt>
                <c:pt idx="221">
                  <c:v>38449</c:v>
                </c:pt>
                <c:pt idx="222">
                  <c:v>38450</c:v>
                </c:pt>
                <c:pt idx="223">
                  <c:v>38453</c:v>
                </c:pt>
                <c:pt idx="224">
                  <c:v>38454</c:v>
                </c:pt>
                <c:pt idx="225">
                  <c:v>38460</c:v>
                </c:pt>
                <c:pt idx="226">
                  <c:v>38461</c:v>
                </c:pt>
                <c:pt idx="227">
                  <c:v>38462</c:v>
                </c:pt>
                <c:pt idx="228">
                  <c:v>38463</c:v>
                </c:pt>
                <c:pt idx="229">
                  <c:v>38464</c:v>
                </c:pt>
                <c:pt idx="230">
                  <c:v>38467</c:v>
                </c:pt>
                <c:pt idx="231">
                  <c:v>38468</c:v>
                </c:pt>
                <c:pt idx="232">
                  <c:v>38469</c:v>
                </c:pt>
                <c:pt idx="233">
                  <c:v>38470</c:v>
                </c:pt>
                <c:pt idx="234">
                  <c:v>38471</c:v>
                </c:pt>
                <c:pt idx="235">
                  <c:v>38475</c:v>
                </c:pt>
                <c:pt idx="236">
                  <c:v>38476</c:v>
                </c:pt>
                <c:pt idx="237">
                  <c:v>38478</c:v>
                </c:pt>
                <c:pt idx="238">
                  <c:v>38481</c:v>
                </c:pt>
                <c:pt idx="239">
                  <c:v>38482</c:v>
                </c:pt>
                <c:pt idx="240">
                  <c:v>38483</c:v>
                </c:pt>
                <c:pt idx="241">
                  <c:v>38484</c:v>
                </c:pt>
                <c:pt idx="242">
                  <c:v>38485</c:v>
                </c:pt>
                <c:pt idx="243">
                  <c:v>38488</c:v>
                </c:pt>
                <c:pt idx="244">
                  <c:v>38489</c:v>
                </c:pt>
                <c:pt idx="245">
                  <c:v>38490</c:v>
                </c:pt>
                <c:pt idx="246">
                  <c:v>38491</c:v>
                </c:pt>
                <c:pt idx="247">
                  <c:v>38492</c:v>
                </c:pt>
                <c:pt idx="248">
                  <c:v>38496</c:v>
                </c:pt>
                <c:pt idx="249">
                  <c:v>38497</c:v>
                </c:pt>
                <c:pt idx="250">
                  <c:v>38498</c:v>
                </c:pt>
                <c:pt idx="251">
                  <c:v>38499</c:v>
                </c:pt>
                <c:pt idx="252">
                  <c:v>38502</c:v>
                </c:pt>
                <c:pt idx="253">
                  <c:v>38503</c:v>
                </c:pt>
                <c:pt idx="254">
                  <c:v>38504</c:v>
                </c:pt>
                <c:pt idx="255">
                  <c:v>38505</c:v>
                </c:pt>
                <c:pt idx="256">
                  <c:v>38506</c:v>
                </c:pt>
                <c:pt idx="257">
                  <c:v>38509</c:v>
                </c:pt>
                <c:pt idx="258">
                  <c:v>38510</c:v>
                </c:pt>
                <c:pt idx="259">
                  <c:v>38511</c:v>
                </c:pt>
                <c:pt idx="260">
                  <c:v>38512</c:v>
                </c:pt>
                <c:pt idx="261">
                  <c:v>38513</c:v>
                </c:pt>
                <c:pt idx="262">
                  <c:v>38516</c:v>
                </c:pt>
                <c:pt idx="263">
                  <c:v>38517</c:v>
                </c:pt>
                <c:pt idx="264">
                  <c:v>38518</c:v>
                </c:pt>
                <c:pt idx="265">
                  <c:v>38519</c:v>
                </c:pt>
                <c:pt idx="266">
                  <c:v>38520</c:v>
                </c:pt>
                <c:pt idx="267">
                  <c:v>38523</c:v>
                </c:pt>
                <c:pt idx="268">
                  <c:v>38524</c:v>
                </c:pt>
                <c:pt idx="269">
                  <c:v>38525</c:v>
                </c:pt>
                <c:pt idx="270">
                  <c:v>38526</c:v>
                </c:pt>
                <c:pt idx="271">
                  <c:v>38527</c:v>
                </c:pt>
                <c:pt idx="272">
                  <c:v>38530</c:v>
                </c:pt>
                <c:pt idx="273">
                  <c:v>38531</c:v>
                </c:pt>
                <c:pt idx="274">
                  <c:v>38532</c:v>
                </c:pt>
                <c:pt idx="275">
                  <c:v>38533</c:v>
                </c:pt>
                <c:pt idx="276">
                  <c:v>38537</c:v>
                </c:pt>
                <c:pt idx="277">
                  <c:v>38538</c:v>
                </c:pt>
                <c:pt idx="278">
                  <c:v>38539</c:v>
                </c:pt>
                <c:pt idx="279">
                  <c:v>38540</c:v>
                </c:pt>
                <c:pt idx="280">
                  <c:v>38541</c:v>
                </c:pt>
                <c:pt idx="281">
                  <c:v>38544</c:v>
                </c:pt>
                <c:pt idx="282">
                  <c:v>38545</c:v>
                </c:pt>
                <c:pt idx="283">
                  <c:v>38546</c:v>
                </c:pt>
                <c:pt idx="284">
                  <c:v>38547</c:v>
                </c:pt>
                <c:pt idx="285">
                  <c:v>38548</c:v>
                </c:pt>
                <c:pt idx="286">
                  <c:v>38551</c:v>
                </c:pt>
                <c:pt idx="287">
                  <c:v>38552</c:v>
                </c:pt>
                <c:pt idx="288">
                  <c:v>38553</c:v>
                </c:pt>
                <c:pt idx="289">
                  <c:v>38554</c:v>
                </c:pt>
                <c:pt idx="290">
                  <c:v>38558</c:v>
                </c:pt>
                <c:pt idx="291">
                  <c:v>38559</c:v>
                </c:pt>
                <c:pt idx="292">
                  <c:v>38560</c:v>
                </c:pt>
                <c:pt idx="293">
                  <c:v>38561</c:v>
                </c:pt>
                <c:pt idx="294">
                  <c:v>38562</c:v>
                </c:pt>
                <c:pt idx="295">
                  <c:v>38565</c:v>
                </c:pt>
                <c:pt idx="296">
                  <c:v>38566</c:v>
                </c:pt>
                <c:pt idx="297">
                  <c:v>38567</c:v>
                </c:pt>
                <c:pt idx="298">
                  <c:v>38568</c:v>
                </c:pt>
                <c:pt idx="299">
                  <c:v>38569</c:v>
                </c:pt>
                <c:pt idx="300">
                  <c:v>38572</c:v>
                </c:pt>
                <c:pt idx="301">
                  <c:v>38573</c:v>
                </c:pt>
                <c:pt idx="302">
                  <c:v>38574</c:v>
                </c:pt>
                <c:pt idx="303">
                  <c:v>38575</c:v>
                </c:pt>
                <c:pt idx="304">
                  <c:v>38579</c:v>
                </c:pt>
                <c:pt idx="305">
                  <c:v>38580</c:v>
                </c:pt>
                <c:pt idx="306">
                  <c:v>38581</c:v>
                </c:pt>
                <c:pt idx="307">
                  <c:v>38582</c:v>
                </c:pt>
                <c:pt idx="308">
                  <c:v>38583</c:v>
                </c:pt>
                <c:pt idx="309">
                  <c:v>38586</c:v>
                </c:pt>
                <c:pt idx="310">
                  <c:v>38587</c:v>
                </c:pt>
                <c:pt idx="311">
                  <c:v>38588</c:v>
                </c:pt>
                <c:pt idx="312">
                  <c:v>38589</c:v>
                </c:pt>
                <c:pt idx="313">
                  <c:v>38590</c:v>
                </c:pt>
                <c:pt idx="314">
                  <c:v>38593</c:v>
                </c:pt>
                <c:pt idx="315">
                  <c:v>38594</c:v>
                </c:pt>
                <c:pt idx="316">
                  <c:v>38595</c:v>
                </c:pt>
                <c:pt idx="317">
                  <c:v>38596</c:v>
                </c:pt>
                <c:pt idx="318">
                  <c:v>38597</c:v>
                </c:pt>
                <c:pt idx="319">
                  <c:v>38600</c:v>
                </c:pt>
                <c:pt idx="320">
                  <c:v>38601</c:v>
                </c:pt>
                <c:pt idx="321">
                  <c:v>38602</c:v>
                </c:pt>
                <c:pt idx="322">
                  <c:v>38603</c:v>
                </c:pt>
                <c:pt idx="323">
                  <c:v>38604</c:v>
                </c:pt>
                <c:pt idx="324">
                  <c:v>38607</c:v>
                </c:pt>
                <c:pt idx="325">
                  <c:v>38608</c:v>
                </c:pt>
                <c:pt idx="326">
                  <c:v>38609</c:v>
                </c:pt>
                <c:pt idx="327">
                  <c:v>38610</c:v>
                </c:pt>
                <c:pt idx="328">
                  <c:v>38611</c:v>
                </c:pt>
                <c:pt idx="329">
                  <c:v>38614</c:v>
                </c:pt>
                <c:pt idx="330">
                  <c:v>38615</c:v>
                </c:pt>
                <c:pt idx="331">
                  <c:v>38616</c:v>
                </c:pt>
                <c:pt idx="332">
                  <c:v>38617</c:v>
                </c:pt>
                <c:pt idx="333">
                  <c:v>38618</c:v>
                </c:pt>
                <c:pt idx="334">
                  <c:v>38621</c:v>
                </c:pt>
                <c:pt idx="335">
                  <c:v>38622</c:v>
                </c:pt>
                <c:pt idx="336">
                  <c:v>38623</c:v>
                </c:pt>
                <c:pt idx="337">
                  <c:v>38624</c:v>
                </c:pt>
                <c:pt idx="338">
                  <c:v>38625</c:v>
                </c:pt>
                <c:pt idx="339">
                  <c:v>38628</c:v>
                </c:pt>
                <c:pt idx="340">
                  <c:v>38629</c:v>
                </c:pt>
                <c:pt idx="341">
                  <c:v>38630</c:v>
                </c:pt>
                <c:pt idx="342">
                  <c:v>38631</c:v>
                </c:pt>
                <c:pt idx="343">
                  <c:v>38632</c:v>
                </c:pt>
                <c:pt idx="344">
                  <c:v>38635</c:v>
                </c:pt>
                <c:pt idx="345">
                  <c:v>38636</c:v>
                </c:pt>
                <c:pt idx="346">
                  <c:v>38637</c:v>
                </c:pt>
                <c:pt idx="347">
                  <c:v>38638</c:v>
                </c:pt>
                <c:pt idx="348">
                  <c:v>38639</c:v>
                </c:pt>
                <c:pt idx="349">
                  <c:v>38642</c:v>
                </c:pt>
                <c:pt idx="350">
                  <c:v>38643</c:v>
                </c:pt>
                <c:pt idx="351">
                  <c:v>38644</c:v>
                </c:pt>
                <c:pt idx="352">
                  <c:v>38645</c:v>
                </c:pt>
                <c:pt idx="353">
                  <c:v>38646</c:v>
                </c:pt>
                <c:pt idx="354">
                  <c:v>38650</c:v>
                </c:pt>
                <c:pt idx="355">
                  <c:v>38651</c:v>
                </c:pt>
                <c:pt idx="356">
                  <c:v>38652</c:v>
                </c:pt>
                <c:pt idx="357">
                  <c:v>38653</c:v>
                </c:pt>
                <c:pt idx="358">
                  <c:v>38656</c:v>
                </c:pt>
                <c:pt idx="359">
                  <c:v>38657</c:v>
                </c:pt>
                <c:pt idx="360">
                  <c:v>38658</c:v>
                </c:pt>
                <c:pt idx="361">
                  <c:v>38659</c:v>
                </c:pt>
                <c:pt idx="362">
                  <c:v>38660</c:v>
                </c:pt>
                <c:pt idx="363">
                  <c:v>38663</c:v>
                </c:pt>
                <c:pt idx="364">
                  <c:v>38664</c:v>
                </c:pt>
                <c:pt idx="365">
                  <c:v>38665</c:v>
                </c:pt>
                <c:pt idx="366">
                  <c:v>38666</c:v>
                </c:pt>
                <c:pt idx="367">
                  <c:v>38667</c:v>
                </c:pt>
                <c:pt idx="368">
                  <c:v>38670</c:v>
                </c:pt>
                <c:pt idx="369">
                  <c:v>38671</c:v>
                </c:pt>
                <c:pt idx="370">
                  <c:v>38672</c:v>
                </c:pt>
                <c:pt idx="371">
                  <c:v>38673</c:v>
                </c:pt>
                <c:pt idx="372">
                  <c:v>38674</c:v>
                </c:pt>
                <c:pt idx="373">
                  <c:v>38677</c:v>
                </c:pt>
                <c:pt idx="374">
                  <c:v>38678</c:v>
                </c:pt>
                <c:pt idx="375">
                  <c:v>38679</c:v>
                </c:pt>
                <c:pt idx="376">
                  <c:v>38680</c:v>
                </c:pt>
                <c:pt idx="377">
                  <c:v>38681</c:v>
                </c:pt>
                <c:pt idx="378">
                  <c:v>38684</c:v>
                </c:pt>
                <c:pt idx="379">
                  <c:v>38685</c:v>
                </c:pt>
                <c:pt idx="380">
                  <c:v>38686</c:v>
                </c:pt>
                <c:pt idx="381">
                  <c:v>38687</c:v>
                </c:pt>
                <c:pt idx="382">
                  <c:v>38688</c:v>
                </c:pt>
                <c:pt idx="383">
                  <c:v>38692</c:v>
                </c:pt>
                <c:pt idx="384">
                  <c:v>38693</c:v>
                </c:pt>
                <c:pt idx="385">
                  <c:v>38694</c:v>
                </c:pt>
                <c:pt idx="386">
                  <c:v>38695</c:v>
                </c:pt>
                <c:pt idx="387">
                  <c:v>38699</c:v>
                </c:pt>
                <c:pt idx="388">
                  <c:v>38700</c:v>
                </c:pt>
                <c:pt idx="389">
                  <c:v>38701</c:v>
                </c:pt>
                <c:pt idx="390">
                  <c:v>38702</c:v>
                </c:pt>
                <c:pt idx="391">
                  <c:v>38705</c:v>
                </c:pt>
                <c:pt idx="392">
                  <c:v>38706</c:v>
                </c:pt>
                <c:pt idx="393">
                  <c:v>38707</c:v>
                </c:pt>
                <c:pt idx="394">
                  <c:v>38708</c:v>
                </c:pt>
                <c:pt idx="395">
                  <c:v>38709</c:v>
                </c:pt>
                <c:pt idx="396">
                  <c:v>38712</c:v>
                </c:pt>
                <c:pt idx="397">
                  <c:v>38713</c:v>
                </c:pt>
                <c:pt idx="398">
                  <c:v>38714</c:v>
                </c:pt>
                <c:pt idx="399">
                  <c:v>38715</c:v>
                </c:pt>
                <c:pt idx="400">
                  <c:v>38716</c:v>
                </c:pt>
                <c:pt idx="401">
                  <c:v>38720</c:v>
                </c:pt>
                <c:pt idx="402">
                  <c:v>38721</c:v>
                </c:pt>
                <c:pt idx="403">
                  <c:v>38722</c:v>
                </c:pt>
                <c:pt idx="404">
                  <c:v>38723</c:v>
                </c:pt>
                <c:pt idx="405">
                  <c:v>38726</c:v>
                </c:pt>
                <c:pt idx="406">
                  <c:v>38727</c:v>
                </c:pt>
                <c:pt idx="407">
                  <c:v>38728</c:v>
                </c:pt>
                <c:pt idx="408">
                  <c:v>38729</c:v>
                </c:pt>
                <c:pt idx="409">
                  <c:v>38730</c:v>
                </c:pt>
                <c:pt idx="410">
                  <c:v>38733</c:v>
                </c:pt>
                <c:pt idx="411">
                  <c:v>38734</c:v>
                </c:pt>
                <c:pt idx="412">
                  <c:v>38735</c:v>
                </c:pt>
                <c:pt idx="413">
                  <c:v>38736</c:v>
                </c:pt>
                <c:pt idx="414">
                  <c:v>38737</c:v>
                </c:pt>
                <c:pt idx="415">
                  <c:v>38740</c:v>
                </c:pt>
                <c:pt idx="416">
                  <c:v>38741</c:v>
                </c:pt>
                <c:pt idx="417">
                  <c:v>38742</c:v>
                </c:pt>
                <c:pt idx="418">
                  <c:v>38743</c:v>
                </c:pt>
                <c:pt idx="419">
                  <c:v>38744</c:v>
                </c:pt>
                <c:pt idx="420">
                  <c:v>38747</c:v>
                </c:pt>
                <c:pt idx="421">
                  <c:v>38748</c:v>
                </c:pt>
                <c:pt idx="422">
                  <c:v>38749</c:v>
                </c:pt>
                <c:pt idx="423">
                  <c:v>38750</c:v>
                </c:pt>
                <c:pt idx="424">
                  <c:v>38751</c:v>
                </c:pt>
                <c:pt idx="425">
                  <c:v>38754</c:v>
                </c:pt>
                <c:pt idx="426">
                  <c:v>38755</c:v>
                </c:pt>
                <c:pt idx="427">
                  <c:v>38756</c:v>
                </c:pt>
                <c:pt idx="428">
                  <c:v>38757</c:v>
                </c:pt>
                <c:pt idx="429">
                  <c:v>38758</c:v>
                </c:pt>
                <c:pt idx="430">
                  <c:v>38762</c:v>
                </c:pt>
                <c:pt idx="431">
                  <c:v>38763</c:v>
                </c:pt>
                <c:pt idx="432">
                  <c:v>38764</c:v>
                </c:pt>
                <c:pt idx="433">
                  <c:v>38765</c:v>
                </c:pt>
                <c:pt idx="434">
                  <c:v>38768</c:v>
                </c:pt>
                <c:pt idx="435">
                  <c:v>38769</c:v>
                </c:pt>
                <c:pt idx="436">
                  <c:v>38770</c:v>
                </c:pt>
                <c:pt idx="437">
                  <c:v>38771</c:v>
                </c:pt>
                <c:pt idx="438">
                  <c:v>38772</c:v>
                </c:pt>
                <c:pt idx="439">
                  <c:v>38775</c:v>
                </c:pt>
                <c:pt idx="440">
                  <c:v>38776</c:v>
                </c:pt>
                <c:pt idx="441">
                  <c:v>38777</c:v>
                </c:pt>
                <c:pt idx="442">
                  <c:v>38778</c:v>
                </c:pt>
                <c:pt idx="443">
                  <c:v>38779</c:v>
                </c:pt>
                <c:pt idx="444">
                  <c:v>38782</c:v>
                </c:pt>
                <c:pt idx="445">
                  <c:v>38783</c:v>
                </c:pt>
                <c:pt idx="446">
                  <c:v>38784</c:v>
                </c:pt>
                <c:pt idx="447">
                  <c:v>38785</c:v>
                </c:pt>
                <c:pt idx="448">
                  <c:v>38786</c:v>
                </c:pt>
                <c:pt idx="449">
                  <c:v>38789</c:v>
                </c:pt>
                <c:pt idx="450">
                  <c:v>38790</c:v>
                </c:pt>
                <c:pt idx="451">
                  <c:v>38791</c:v>
                </c:pt>
                <c:pt idx="452">
                  <c:v>38792</c:v>
                </c:pt>
                <c:pt idx="453">
                  <c:v>38793</c:v>
                </c:pt>
                <c:pt idx="454">
                  <c:v>38796</c:v>
                </c:pt>
                <c:pt idx="455">
                  <c:v>38797</c:v>
                </c:pt>
                <c:pt idx="456">
                  <c:v>38798</c:v>
                </c:pt>
                <c:pt idx="457">
                  <c:v>38799</c:v>
                </c:pt>
                <c:pt idx="458">
                  <c:v>38800</c:v>
                </c:pt>
                <c:pt idx="459">
                  <c:v>38803</c:v>
                </c:pt>
                <c:pt idx="460">
                  <c:v>38804</c:v>
                </c:pt>
                <c:pt idx="461">
                  <c:v>38805</c:v>
                </c:pt>
                <c:pt idx="462">
                  <c:v>38806</c:v>
                </c:pt>
                <c:pt idx="463">
                  <c:v>38807</c:v>
                </c:pt>
                <c:pt idx="464">
                  <c:v>38810</c:v>
                </c:pt>
                <c:pt idx="465">
                  <c:v>38811</c:v>
                </c:pt>
                <c:pt idx="466">
                  <c:v>38812</c:v>
                </c:pt>
                <c:pt idx="467">
                  <c:v>38814</c:v>
                </c:pt>
                <c:pt idx="468">
                  <c:v>38817</c:v>
                </c:pt>
                <c:pt idx="469">
                  <c:v>38818</c:v>
                </c:pt>
                <c:pt idx="470">
                  <c:v>38819</c:v>
                </c:pt>
                <c:pt idx="471">
                  <c:v>38824</c:v>
                </c:pt>
                <c:pt idx="472">
                  <c:v>38825</c:v>
                </c:pt>
                <c:pt idx="473">
                  <c:v>38827</c:v>
                </c:pt>
                <c:pt idx="474">
                  <c:v>38828</c:v>
                </c:pt>
                <c:pt idx="475">
                  <c:v>38831</c:v>
                </c:pt>
                <c:pt idx="476">
                  <c:v>38832</c:v>
                </c:pt>
                <c:pt idx="477">
                  <c:v>38833</c:v>
                </c:pt>
                <c:pt idx="478">
                  <c:v>38834</c:v>
                </c:pt>
                <c:pt idx="479">
                  <c:v>38835</c:v>
                </c:pt>
                <c:pt idx="480">
                  <c:v>38839</c:v>
                </c:pt>
                <c:pt idx="481">
                  <c:v>38840</c:v>
                </c:pt>
                <c:pt idx="482">
                  <c:v>38841</c:v>
                </c:pt>
                <c:pt idx="483">
                  <c:v>38845</c:v>
                </c:pt>
                <c:pt idx="484">
                  <c:v>38846</c:v>
                </c:pt>
                <c:pt idx="485">
                  <c:v>38847</c:v>
                </c:pt>
                <c:pt idx="486">
                  <c:v>38848</c:v>
                </c:pt>
                <c:pt idx="487">
                  <c:v>38852</c:v>
                </c:pt>
                <c:pt idx="488">
                  <c:v>38853</c:v>
                </c:pt>
                <c:pt idx="489">
                  <c:v>38854</c:v>
                </c:pt>
                <c:pt idx="490">
                  <c:v>38855</c:v>
                </c:pt>
                <c:pt idx="491">
                  <c:v>38856</c:v>
                </c:pt>
                <c:pt idx="492">
                  <c:v>38859</c:v>
                </c:pt>
                <c:pt idx="493">
                  <c:v>38860</c:v>
                </c:pt>
                <c:pt idx="494">
                  <c:v>38861</c:v>
                </c:pt>
                <c:pt idx="495">
                  <c:v>38862</c:v>
                </c:pt>
                <c:pt idx="496">
                  <c:v>38863</c:v>
                </c:pt>
                <c:pt idx="497">
                  <c:v>38866</c:v>
                </c:pt>
                <c:pt idx="498">
                  <c:v>38867</c:v>
                </c:pt>
                <c:pt idx="499">
                  <c:v>38868</c:v>
                </c:pt>
                <c:pt idx="500">
                  <c:v>38869</c:v>
                </c:pt>
                <c:pt idx="501">
                  <c:v>38870</c:v>
                </c:pt>
                <c:pt idx="502">
                  <c:v>38873</c:v>
                </c:pt>
                <c:pt idx="503">
                  <c:v>38874</c:v>
                </c:pt>
                <c:pt idx="504">
                  <c:v>38875</c:v>
                </c:pt>
                <c:pt idx="505">
                  <c:v>38876</c:v>
                </c:pt>
                <c:pt idx="506">
                  <c:v>38877</c:v>
                </c:pt>
                <c:pt idx="507">
                  <c:v>38882</c:v>
                </c:pt>
                <c:pt idx="508">
                  <c:v>38883</c:v>
                </c:pt>
                <c:pt idx="509">
                  <c:v>38884</c:v>
                </c:pt>
                <c:pt idx="510">
                  <c:v>38887</c:v>
                </c:pt>
                <c:pt idx="511">
                  <c:v>38888</c:v>
                </c:pt>
                <c:pt idx="512">
                  <c:v>38889</c:v>
                </c:pt>
                <c:pt idx="513">
                  <c:v>38890</c:v>
                </c:pt>
                <c:pt idx="514">
                  <c:v>38891</c:v>
                </c:pt>
                <c:pt idx="515">
                  <c:v>38894</c:v>
                </c:pt>
                <c:pt idx="516">
                  <c:v>38895</c:v>
                </c:pt>
                <c:pt idx="517">
                  <c:v>38896</c:v>
                </c:pt>
                <c:pt idx="518">
                  <c:v>38897</c:v>
                </c:pt>
                <c:pt idx="519">
                  <c:v>38898</c:v>
                </c:pt>
                <c:pt idx="520">
                  <c:v>38901</c:v>
                </c:pt>
                <c:pt idx="521">
                  <c:v>38902</c:v>
                </c:pt>
                <c:pt idx="522">
                  <c:v>38903</c:v>
                </c:pt>
                <c:pt idx="523">
                  <c:v>38904</c:v>
                </c:pt>
                <c:pt idx="524">
                  <c:v>38905</c:v>
                </c:pt>
                <c:pt idx="525">
                  <c:v>38908</c:v>
                </c:pt>
                <c:pt idx="526">
                  <c:v>38910</c:v>
                </c:pt>
                <c:pt idx="527">
                  <c:v>38911</c:v>
                </c:pt>
                <c:pt idx="528">
                  <c:v>38912</c:v>
                </c:pt>
                <c:pt idx="529">
                  <c:v>38915</c:v>
                </c:pt>
                <c:pt idx="530">
                  <c:v>38916</c:v>
                </c:pt>
                <c:pt idx="531">
                  <c:v>38917</c:v>
                </c:pt>
                <c:pt idx="532">
                  <c:v>38918</c:v>
                </c:pt>
                <c:pt idx="533">
                  <c:v>38919</c:v>
                </c:pt>
                <c:pt idx="534">
                  <c:v>38922</c:v>
                </c:pt>
                <c:pt idx="535">
                  <c:v>38923</c:v>
                </c:pt>
                <c:pt idx="536">
                  <c:v>38924</c:v>
                </c:pt>
                <c:pt idx="537">
                  <c:v>38925</c:v>
                </c:pt>
                <c:pt idx="538">
                  <c:v>38926</c:v>
                </c:pt>
                <c:pt idx="539">
                  <c:v>38929</c:v>
                </c:pt>
                <c:pt idx="540">
                  <c:v>38930</c:v>
                </c:pt>
                <c:pt idx="541">
                  <c:v>38931</c:v>
                </c:pt>
                <c:pt idx="542">
                  <c:v>38932</c:v>
                </c:pt>
                <c:pt idx="543">
                  <c:v>38933</c:v>
                </c:pt>
                <c:pt idx="544">
                  <c:v>38936</c:v>
                </c:pt>
                <c:pt idx="545">
                  <c:v>38937</c:v>
                </c:pt>
                <c:pt idx="546">
                  <c:v>38938</c:v>
                </c:pt>
                <c:pt idx="547">
                  <c:v>38939</c:v>
                </c:pt>
                <c:pt idx="548">
                  <c:v>38940</c:v>
                </c:pt>
                <c:pt idx="549">
                  <c:v>38944</c:v>
                </c:pt>
                <c:pt idx="550">
                  <c:v>38945</c:v>
                </c:pt>
                <c:pt idx="551">
                  <c:v>38946</c:v>
                </c:pt>
                <c:pt idx="552">
                  <c:v>38947</c:v>
                </c:pt>
                <c:pt idx="553">
                  <c:v>38950</c:v>
                </c:pt>
                <c:pt idx="554">
                  <c:v>38951</c:v>
                </c:pt>
                <c:pt idx="555">
                  <c:v>38952</c:v>
                </c:pt>
                <c:pt idx="556">
                  <c:v>38953</c:v>
                </c:pt>
                <c:pt idx="557">
                  <c:v>38954</c:v>
                </c:pt>
                <c:pt idx="558">
                  <c:v>38957</c:v>
                </c:pt>
                <c:pt idx="559">
                  <c:v>38958</c:v>
                </c:pt>
                <c:pt idx="560">
                  <c:v>38959</c:v>
                </c:pt>
                <c:pt idx="561">
                  <c:v>38960</c:v>
                </c:pt>
                <c:pt idx="562">
                  <c:v>38961</c:v>
                </c:pt>
                <c:pt idx="563">
                  <c:v>38964</c:v>
                </c:pt>
                <c:pt idx="564">
                  <c:v>38965</c:v>
                </c:pt>
                <c:pt idx="565">
                  <c:v>38966</c:v>
                </c:pt>
                <c:pt idx="566">
                  <c:v>38967</c:v>
                </c:pt>
                <c:pt idx="567">
                  <c:v>38968</c:v>
                </c:pt>
                <c:pt idx="568">
                  <c:v>38971</c:v>
                </c:pt>
                <c:pt idx="569">
                  <c:v>38972</c:v>
                </c:pt>
                <c:pt idx="570">
                  <c:v>38973</c:v>
                </c:pt>
                <c:pt idx="571">
                  <c:v>38974</c:v>
                </c:pt>
                <c:pt idx="572">
                  <c:v>38975</c:v>
                </c:pt>
                <c:pt idx="573">
                  <c:v>38978</c:v>
                </c:pt>
                <c:pt idx="574">
                  <c:v>38979</c:v>
                </c:pt>
                <c:pt idx="575">
                  <c:v>38981</c:v>
                </c:pt>
                <c:pt idx="576">
                  <c:v>38982</c:v>
                </c:pt>
                <c:pt idx="577">
                  <c:v>38985</c:v>
                </c:pt>
                <c:pt idx="578">
                  <c:v>38986</c:v>
                </c:pt>
                <c:pt idx="579">
                  <c:v>38987</c:v>
                </c:pt>
                <c:pt idx="580">
                  <c:v>38988</c:v>
                </c:pt>
                <c:pt idx="581">
                  <c:v>38989</c:v>
                </c:pt>
                <c:pt idx="582">
                  <c:v>38992</c:v>
                </c:pt>
                <c:pt idx="583">
                  <c:v>38993</c:v>
                </c:pt>
                <c:pt idx="584">
                  <c:v>38994</c:v>
                </c:pt>
                <c:pt idx="585">
                  <c:v>38995</c:v>
                </c:pt>
                <c:pt idx="586">
                  <c:v>38996</c:v>
                </c:pt>
                <c:pt idx="587">
                  <c:v>38999</c:v>
                </c:pt>
                <c:pt idx="588">
                  <c:v>39000</c:v>
                </c:pt>
                <c:pt idx="589">
                  <c:v>39001</c:v>
                </c:pt>
                <c:pt idx="590">
                  <c:v>39002</c:v>
                </c:pt>
                <c:pt idx="591">
                  <c:v>39003</c:v>
                </c:pt>
                <c:pt idx="592">
                  <c:v>39006</c:v>
                </c:pt>
                <c:pt idx="593">
                  <c:v>39007</c:v>
                </c:pt>
                <c:pt idx="594">
                  <c:v>39008</c:v>
                </c:pt>
                <c:pt idx="595">
                  <c:v>39009</c:v>
                </c:pt>
                <c:pt idx="596">
                  <c:v>39010</c:v>
                </c:pt>
                <c:pt idx="597">
                  <c:v>39014</c:v>
                </c:pt>
                <c:pt idx="598">
                  <c:v>39015</c:v>
                </c:pt>
                <c:pt idx="599">
                  <c:v>39016</c:v>
                </c:pt>
                <c:pt idx="600">
                  <c:v>39017</c:v>
                </c:pt>
                <c:pt idx="601">
                  <c:v>39020</c:v>
                </c:pt>
                <c:pt idx="602">
                  <c:v>39021</c:v>
                </c:pt>
                <c:pt idx="603">
                  <c:v>39022</c:v>
                </c:pt>
                <c:pt idx="604">
                  <c:v>39023</c:v>
                </c:pt>
                <c:pt idx="605">
                  <c:v>39024</c:v>
                </c:pt>
                <c:pt idx="606">
                  <c:v>39027</c:v>
                </c:pt>
                <c:pt idx="607">
                  <c:v>39028</c:v>
                </c:pt>
                <c:pt idx="608">
                  <c:v>39029</c:v>
                </c:pt>
                <c:pt idx="609">
                  <c:v>39030</c:v>
                </c:pt>
                <c:pt idx="610">
                  <c:v>39031</c:v>
                </c:pt>
                <c:pt idx="611">
                  <c:v>39034</c:v>
                </c:pt>
                <c:pt idx="612">
                  <c:v>39035</c:v>
                </c:pt>
                <c:pt idx="613">
                  <c:v>39036</c:v>
                </c:pt>
                <c:pt idx="614">
                  <c:v>39037</c:v>
                </c:pt>
                <c:pt idx="615">
                  <c:v>39038</c:v>
                </c:pt>
                <c:pt idx="616">
                  <c:v>39041</c:v>
                </c:pt>
                <c:pt idx="617">
                  <c:v>39042</c:v>
                </c:pt>
                <c:pt idx="618">
                  <c:v>39043</c:v>
                </c:pt>
                <c:pt idx="619">
                  <c:v>39044</c:v>
                </c:pt>
                <c:pt idx="620">
                  <c:v>39045</c:v>
                </c:pt>
                <c:pt idx="621">
                  <c:v>39048</c:v>
                </c:pt>
                <c:pt idx="622">
                  <c:v>39049</c:v>
                </c:pt>
                <c:pt idx="623">
                  <c:v>39050</c:v>
                </c:pt>
                <c:pt idx="624">
                  <c:v>39051</c:v>
                </c:pt>
                <c:pt idx="625">
                  <c:v>39052</c:v>
                </c:pt>
                <c:pt idx="626">
                  <c:v>39055</c:v>
                </c:pt>
                <c:pt idx="627">
                  <c:v>39057</c:v>
                </c:pt>
                <c:pt idx="628">
                  <c:v>39058</c:v>
                </c:pt>
                <c:pt idx="629">
                  <c:v>39059</c:v>
                </c:pt>
                <c:pt idx="630">
                  <c:v>39063</c:v>
                </c:pt>
                <c:pt idx="631">
                  <c:v>39064</c:v>
                </c:pt>
                <c:pt idx="632">
                  <c:v>39065</c:v>
                </c:pt>
                <c:pt idx="633">
                  <c:v>39066</c:v>
                </c:pt>
                <c:pt idx="634">
                  <c:v>39069</c:v>
                </c:pt>
                <c:pt idx="635">
                  <c:v>39070</c:v>
                </c:pt>
                <c:pt idx="636">
                  <c:v>39071</c:v>
                </c:pt>
                <c:pt idx="637">
                  <c:v>39072</c:v>
                </c:pt>
                <c:pt idx="638">
                  <c:v>39073</c:v>
                </c:pt>
                <c:pt idx="639">
                  <c:v>39076</c:v>
                </c:pt>
                <c:pt idx="640">
                  <c:v>39077</c:v>
                </c:pt>
                <c:pt idx="641">
                  <c:v>39078</c:v>
                </c:pt>
                <c:pt idx="642">
                  <c:v>39079</c:v>
                </c:pt>
                <c:pt idx="643">
                  <c:v>39080</c:v>
                </c:pt>
                <c:pt idx="644">
                  <c:v>39085</c:v>
                </c:pt>
                <c:pt idx="645">
                  <c:v>39086</c:v>
                </c:pt>
                <c:pt idx="646">
                  <c:v>39087</c:v>
                </c:pt>
                <c:pt idx="647">
                  <c:v>39090</c:v>
                </c:pt>
                <c:pt idx="648">
                  <c:v>39091</c:v>
                </c:pt>
                <c:pt idx="649">
                  <c:v>39092</c:v>
                </c:pt>
                <c:pt idx="650">
                  <c:v>39093</c:v>
                </c:pt>
                <c:pt idx="651">
                  <c:v>39094</c:v>
                </c:pt>
                <c:pt idx="652">
                  <c:v>39097</c:v>
                </c:pt>
                <c:pt idx="653">
                  <c:v>39098</c:v>
                </c:pt>
                <c:pt idx="654">
                  <c:v>39099</c:v>
                </c:pt>
                <c:pt idx="655">
                  <c:v>39100</c:v>
                </c:pt>
                <c:pt idx="656">
                  <c:v>39101</c:v>
                </c:pt>
                <c:pt idx="657">
                  <c:v>39104</c:v>
                </c:pt>
                <c:pt idx="658">
                  <c:v>39105</c:v>
                </c:pt>
                <c:pt idx="659">
                  <c:v>39106</c:v>
                </c:pt>
                <c:pt idx="660">
                  <c:v>39107</c:v>
                </c:pt>
                <c:pt idx="661">
                  <c:v>39108</c:v>
                </c:pt>
                <c:pt idx="662">
                  <c:v>39111</c:v>
                </c:pt>
                <c:pt idx="663">
                  <c:v>39112</c:v>
                </c:pt>
                <c:pt idx="664">
                  <c:v>39113</c:v>
                </c:pt>
                <c:pt idx="665">
                  <c:v>39114</c:v>
                </c:pt>
                <c:pt idx="666">
                  <c:v>39115</c:v>
                </c:pt>
                <c:pt idx="667">
                  <c:v>39118</c:v>
                </c:pt>
                <c:pt idx="668">
                  <c:v>39119</c:v>
                </c:pt>
                <c:pt idx="669">
                  <c:v>39120</c:v>
                </c:pt>
                <c:pt idx="670">
                  <c:v>39121</c:v>
                </c:pt>
                <c:pt idx="671">
                  <c:v>39122</c:v>
                </c:pt>
                <c:pt idx="672">
                  <c:v>39125</c:v>
                </c:pt>
                <c:pt idx="673">
                  <c:v>39126</c:v>
                </c:pt>
                <c:pt idx="674">
                  <c:v>39127</c:v>
                </c:pt>
                <c:pt idx="675">
                  <c:v>39128</c:v>
                </c:pt>
                <c:pt idx="676">
                  <c:v>39129</c:v>
                </c:pt>
                <c:pt idx="677">
                  <c:v>39132</c:v>
                </c:pt>
                <c:pt idx="678">
                  <c:v>39133</c:v>
                </c:pt>
                <c:pt idx="679">
                  <c:v>39134</c:v>
                </c:pt>
                <c:pt idx="680">
                  <c:v>39135</c:v>
                </c:pt>
                <c:pt idx="681">
                  <c:v>39136</c:v>
                </c:pt>
                <c:pt idx="682">
                  <c:v>39139</c:v>
                </c:pt>
                <c:pt idx="683">
                  <c:v>39140</c:v>
                </c:pt>
                <c:pt idx="684">
                  <c:v>39141</c:v>
                </c:pt>
                <c:pt idx="685">
                  <c:v>39142</c:v>
                </c:pt>
                <c:pt idx="686">
                  <c:v>39143</c:v>
                </c:pt>
                <c:pt idx="687">
                  <c:v>39147</c:v>
                </c:pt>
                <c:pt idx="688">
                  <c:v>39148</c:v>
                </c:pt>
                <c:pt idx="689">
                  <c:v>39149</c:v>
                </c:pt>
                <c:pt idx="690">
                  <c:v>39150</c:v>
                </c:pt>
                <c:pt idx="691">
                  <c:v>39153</c:v>
                </c:pt>
                <c:pt idx="692">
                  <c:v>39154</c:v>
                </c:pt>
                <c:pt idx="693">
                  <c:v>39155</c:v>
                </c:pt>
                <c:pt idx="694">
                  <c:v>39156</c:v>
                </c:pt>
                <c:pt idx="695">
                  <c:v>39157</c:v>
                </c:pt>
                <c:pt idx="696">
                  <c:v>39160</c:v>
                </c:pt>
                <c:pt idx="697">
                  <c:v>39161</c:v>
                </c:pt>
                <c:pt idx="698">
                  <c:v>39162</c:v>
                </c:pt>
                <c:pt idx="699">
                  <c:v>39163</c:v>
                </c:pt>
                <c:pt idx="700">
                  <c:v>39164</c:v>
                </c:pt>
                <c:pt idx="701">
                  <c:v>39167</c:v>
                </c:pt>
                <c:pt idx="702">
                  <c:v>39168</c:v>
                </c:pt>
                <c:pt idx="703">
                  <c:v>39169</c:v>
                </c:pt>
                <c:pt idx="704">
                  <c:v>39170</c:v>
                </c:pt>
                <c:pt idx="705">
                  <c:v>39171</c:v>
                </c:pt>
                <c:pt idx="706">
                  <c:v>39174</c:v>
                </c:pt>
                <c:pt idx="707">
                  <c:v>39175</c:v>
                </c:pt>
                <c:pt idx="708">
                  <c:v>39176</c:v>
                </c:pt>
                <c:pt idx="709">
                  <c:v>39177</c:v>
                </c:pt>
                <c:pt idx="710">
                  <c:v>39181</c:v>
                </c:pt>
                <c:pt idx="711">
                  <c:v>39182</c:v>
                </c:pt>
                <c:pt idx="712">
                  <c:v>39183</c:v>
                </c:pt>
                <c:pt idx="713">
                  <c:v>39184</c:v>
                </c:pt>
                <c:pt idx="714">
                  <c:v>39189</c:v>
                </c:pt>
                <c:pt idx="715">
                  <c:v>39190</c:v>
                </c:pt>
                <c:pt idx="716">
                  <c:v>39191</c:v>
                </c:pt>
                <c:pt idx="717">
                  <c:v>39192</c:v>
                </c:pt>
                <c:pt idx="718">
                  <c:v>39195</c:v>
                </c:pt>
                <c:pt idx="719">
                  <c:v>39196</c:v>
                </c:pt>
                <c:pt idx="720">
                  <c:v>39197</c:v>
                </c:pt>
                <c:pt idx="721">
                  <c:v>39198</c:v>
                </c:pt>
                <c:pt idx="722">
                  <c:v>39199</c:v>
                </c:pt>
                <c:pt idx="723">
                  <c:v>39202</c:v>
                </c:pt>
                <c:pt idx="724">
                  <c:v>39204</c:v>
                </c:pt>
                <c:pt idx="725">
                  <c:v>39205</c:v>
                </c:pt>
                <c:pt idx="726">
                  <c:v>39206</c:v>
                </c:pt>
                <c:pt idx="727">
                  <c:v>39210</c:v>
                </c:pt>
                <c:pt idx="728">
                  <c:v>39211</c:v>
                </c:pt>
                <c:pt idx="729">
                  <c:v>39212</c:v>
                </c:pt>
                <c:pt idx="730">
                  <c:v>39213</c:v>
                </c:pt>
                <c:pt idx="731">
                  <c:v>39216</c:v>
                </c:pt>
                <c:pt idx="732">
                  <c:v>39217</c:v>
                </c:pt>
                <c:pt idx="733">
                  <c:v>39218</c:v>
                </c:pt>
                <c:pt idx="734">
                  <c:v>39219</c:v>
                </c:pt>
                <c:pt idx="735">
                  <c:v>39220</c:v>
                </c:pt>
                <c:pt idx="736">
                  <c:v>39223</c:v>
                </c:pt>
                <c:pt idx="737">
                  <c:v>39224</c:v>
                </c:pt>
                <c:pt idx="738">
                  <c:v>39225</c:v>
                </c:pt>
                <c:pt idx="739">
                  <c:v>39226</c:v>
                </c:pt>
                <c:pt idx="740">
                  <c:v>39227</c:v>
                </c:pt>
                <c:pt idx="741">
                  <c:v>39230</c:v>
                </c:pt>
                <c:pt idx="742">
                  <c:v>39231</c:v>
                </c:pt>
                <c:pt idx="743">
                  <c:v>39232</c:v>
                </c:pt>
                <c:pt idx="744">
                  <c:v>39234</c:v>
                </c:pt>
                <c:pt idx="745">
                  <c:v>39237</c:v>
                </c:pt>
                <c:pt idx="746">
                  <c:v>39238</c:v>
                </c:pt>
                <c:pt idx="747">
                  <c:v>39239</c:v>
                </c:pt>
                <c:pt idx="748">
                  <c:v>39240</c:v>
                </c:pt>
                <c:pt idx="749">
                  <c:v>39241</c:v>
                </c:pt>
                <c:pt idx="750">
                  <c:v>39244</c:v>
                </c:pt>
                <c:pt idx="751">
                  <c:v>39245</c:v>
                </c:pt>
                <c:pt idx="752">
                  <c:v>39246</c:v>
                </c:pt>
                <c:pt idx="753">
                  <c:v>39247</c:v>
                </c:pt>
                <c:pt idx="754">
                  <c:v>39248</c:v>
                </c:pt>
                <c:pt idx="755">
                  <c:v>39251</c:v>
                </c:pt>
                <c:pt idx="756">
                  <c:v>39252</c:v>
                </c:pt>
                <c:pt idx="757">
                  <c:v>39253</c:v>
                </c:pt>
                <c:pt idx="758">
                  <c:v>39254</c:v>
                </c:pt>
                <c:pt idx="759">
                  <c:v>39255</c:v>
                </c:pt>
                <c:pt idx="760">
                  <c:v>39258</c:v>
                </c:pt>
                <c:pt idx="761">
                  <c:v>39259</c:v>
                </c:pt>
                <c:pt idx="762">
                  <c:v>39260</c:v>
                </c:pt>
                <c:pt idx="763">
                  <c:v>39261</c:v>
                </c:pt>
                <c:pt idx="764">
                  <c:v>39262</c:v>
                </c:pt>
                <c:pt idx="765">
                  <c:v>39265</c:v>
                </c:pt>
                <c:pt idx="766">
                  <c:v>39266</c:v>
                </c:pt>
                <c:pt idx="767">
                  <c:v>39267</c:v>
                </c:pt>
                <c:pt idx="768">
                  <c:v>39268</c:v>
                </c:pt>
                <c:pt idx="769">
                  <c:v>39269</c:v>
                </c:pt>
                <c:pt idx="770">
                  <c:v>39272</c:v>
                </c:pt>
                <c:pt idx="771">
                  <c:v>39273</c:v>
                </c:pt>
                <c:pt idx="772">
                  <c:v>39274</c:v>
                </c:pt>
                <c:pt idx="773">
                  <c:v>39275</c:v>
                </c:pt>
                <c:pt idx="774">
                  <c:v>39276</c:v>
                </c:pt>
                <c:pt idx="775">
                  <c:v>39279</c:v>
                </c:pt>
                <c:pt idx="776">
                  <c:v>39280</c:v>
                </c:pt>
                <c:pt idx="777">
                  <c:v>39281</c:v>
                </c:pt>
                <c:pt idx="778">
                  <c:v>39282</c:v>
                </c:pt>
                <c:pt idx="779">
                  <c:v>39283</c:v>
                </c:pt>
                <c:pt idx="780">
                  <c:v>39286</c:v>
                </c:pt>
                <c:pt idx="781">
                  <c:v>39287</c:v>
                </c:pt>
                <c:pt idx="782">
                  <c:v>39288</c:v>
                </c:pt>
                <c:pt idx="783">
                  <c:v>39289</c:v>
                </c:pt>
                <c:pt idx="784">
                  <c:v>39290</c:v>
                </c:pt>
                <c:pt idx="785">
                  <c:v>39294</c:v>
                </c:pt>
                <c:pt idx="786">
                  <c:v>39295</c:v>
                </c:pt>
                <c:pt idx="787">
                  <c:v>39296</c:v>
                </c:pt>
                <c:pt idx="788">
                  <c:v>39297</c:v>
                </c:pt>
                <c:pt idx="789">
                  <c:v>39300</c:v>
                </c:pt>
                <c:pt idx="790">
                  <c:v>39301</c:v>
                </c:pt>
                <c:pt idx="791">
                  <c:v>39302</c:v>
                </c:pt>
                <c:pt idx="792">
                  <c:v>39303</c:v>
                </c:pt>
                <c:pt idx="793">
                  <c:v>39304</c:v>
                </c:pt>
                <c:pt idx="794">
                  <c:v>39308</c:v>
                </c:pt>
                <c:pt idx="795">
                  <c:v>39309</c:v>
                </c:pt>
                <c:pt idx="796">
                  <c:v>39310</c:v>
                </c:pt>
                <c:pt idx="797">
                  <c:v>39311</c:v>
                </c:pt>
                <c:pt idx="798">
                  <c:v>39314</c:v>
                </c:pt>
                <c:pt idx="799">
                  <c:v>39315</c:v>
                </c:pt>
                <c:pt idx="800">
                  <c:v>39316</c:v>
                </c:pt>
                <c:pt idx="801">
                  <c:v>39317</c:v>
                </c:pt>
                <c:pt idx="802">
                  <c:v>39318</c:v>
                </c:pt>
                <c:pt idx="803">
                  <c:v>39321</c:v>
                </c:pt>
                <c:pt idx="804">
                  <c:v>39322</c:v>
                </c:pt>
                <c:pt idx="805">
                  <c:v>39323</c:v>
                </c:pt>
                <c:pt idx="806">
                  <c:v>39324</c:v>
                </c:pt>
                <c:pt idx="807">
                  <c:v>39325</c:v>
                </c:pt>
                <c:pt idx="808">
                  <c:v>39328</c:v>
                </c:pt>
                <c:pt idx="809">
                  <c:v>39329</c:v>
                </c:pt>
                <c:pt idx="810">
                  <c:v>39330</c:v>
                </c:pt>
                <c:pt idx="811">
                  <c:v>39331</c:v>
                </c:pt>
                <c:pt idx="812">
                  <c:v>39332</c:v>
                </c:pt>
                <c:pt idx="813">
                  <c:v>39335</c:v>
                </c:pt>
                <c:pt idx="814">
                  <c:v>39336</c:v>
                </c:pt>
                <c:pt idx="815">
                  <c:v>39337</c:v>
                </c:pt>
                <c:pt idx="816">
                  <c:v>39338</c:v>
                </c:pt>
                <c:pt idx="817">
                  <c:v>39339</c:v>
                </c:pt>
                <c:pt idx="818">
                  <c:v>39342</c:v>
                </c:pt>
                <c:pt idx="819">
                  <c:v>39343</c:v>
                </c:pt>
                <c:pt idx="820">
                  <c:v>39344</c:v>
                </c:pt>
                <c:pt idx="821">
                  <c:v>39345</c:v>
                </c:pt>
                <c:pt idx="822">
                  <c:v>39346</c:v>
                </c:pt>
                <c:pt idx="823">
                  <c:v>39349</c:v>
                </c:pt>
                <c:pt idx="824">
                  <c:v>39350</c:v>
                </c:pt>
                <c:pt idx="825">
                  <c:v>39351</c:v>
                </c:pt>
                <c:pt idx="826">
                  <c:v>39352</c:v>
                </c:pt>
                <c:pt idx="827">
                  <c:v>39353</c:v>
                </c:pt>
                <c:pt idx="828">
                  <c:v>39356</c:v>
                </c:pt>
                <c:pt idx="829">
                  <c:v>39357</c:v>
                </c:pt>
                <c:pt idx="830">
                  <c:v>39358</c:v>
                </c:pt>
                <c:pt idx="831">
                  <c:v>39359</c:v>
                </c:pt>
                <c:pt idx="832">
                  <c:v>39360</c:v>
                </c:pt>
                <c:pt idx="833">
                  <c:v>39363</c:v>
                </c:pt>
                <c:pt idx="834">
                  <c:v>39364</c:v>
                </c:pt>
                <c:pt idx="835">
                  <c:v>39365</c:v>
                </c:pt>
                <c:pt idx="836">
                  <c:v>39366</c:v>
                </c:pt>
                <c:pt idx="837">
                  <c:v>39367</c:v>
                </c:pt>
                <c:pt idx="838">
                  <c:v>39370</c:v>
                </c:pt>
                <c:pt idx="839">
                  <c:v>39371</c:v>
                </c:pt>
                <c:pt idx="840">
                  <c:v>39372</c:v>
                </c:pt>
                <c:pt idx="841">
                  <c:v>39373</c:v>
                </c:pt>
                <c:pt idx="842">
                  <c:v>39374</c:v>
                </c:pt>
                <c:pt idx="843">
                  <c:v>39377</c:v>
                </c:pt>
                <c:pt idx="844">
                  <c:v>39379</c:v>
                </c:pt>
                <c:pt idx="845">
                  <c:v>39380</c:v>
                </c:pt>
                <c:pt idx="846">
                  <c:v>39381</c:v>
                </c:pt>
                <c:pt idx="847">
                  <c:v>39384</c:v>
                </c:pt>
                <c:pt idx="848">
                  <c:v>39385</c:v>
                </c:pt>
                <c:pt idx="849">
                  <c:v>39386</c:v>
                </c:pt>
                <c:pt idx="850">
                  <c:v>39387</c:v>
                </c:pt>
                <c:pt idx="851">
                  <c:v>39388</c:v>
                </c:pt>
                <c:pt idx="852">
                  <c:v>39391</c:v>
                </c:pt>
                <c:pt idx="853">
                  <c:v>39392</c:v>
                </c:pt>
                <c:pt idx="854">
                  <c:v>39393</c:v>
                </c:pt>
                <c:pt idx="855">
                  <c:v>39394</c:v>
                </c:pt>
                <c:pt idx="856">
                  <c:v>39395</c:v>
                </c:pt>
                <c:pt idx="857">
                  <c:v>39398</c:v>
                </c:pt>
                <c:pt idx="858">
                  <c:v>39399</c:v>
                </c:pt>
                <c:pt idx="859">
                  <c:v>39400</c:v>
                </c:pt>
                <c:pt idx="860">
                  <c:v>39401</c:v>
                </c:pt>
                <c:pt idx="861">
                  <c:v>39402</c:v>
                </c:pt>
                <c:pt idx="862">
                  <c:v>39405</c:v>
                </c:pt>
                <c:pt idx="863">
                  <c:v>39406</c:v>
                </c:pt>
                <c:pt idx="864">
                  <c:v>39407</c:v>
                </c:pt>
                <c:pt idx="865">
                  <c:v>39408</c:v>
                </c:pt>
                <c:pt idx="866">
                  <c:v>39409</c:v>
                </c:pt>
                <c:pt idx="867">
                  <c:v>39412</c:v>
                </c:pt>
                <c:pt idx="868">
                  <c:v>39413</c:v>
                </c:pt>
                <c:pt idx="869">
                  <c:v>39414</c:v>
                </c:pt>
                <c:pt idx="870">
                  <c:v>39415</c:v>
                </c:pt>
                <c:pt idx="871">
                  <c:v>39416</c:v>
                </c:pt>
                <c:pt idx="872">
                  <c:v>39419</c:v>
                </c:pt>
                <c:pt idx="873">
                  <c:v>39420</c:v>
                </c:pt>
                <c:pt idx="874">
                  <c:v>39422</c:v>
                </c:pt>
                <c:pt idx="875">
                  <c:v>39423</c:v>
                </c:pt>
                <c:pt idx="876">
                  <c:v>39427</c:v>
                </c:pt>
                <c:pt idx="877">
                  <c:v>39428</c:v>
                </c:pt>
                <c:pt idx="878">
                  <c:v>39429</c:v>
                </c:pt>
                <c:pt idx="879">
                  <c:v>39430</c:v>
                </c:pt>
                <c:pt idx="880">
                  <c:v>39433</c:v>
                </c:pt>
                <c:pt idx="881">
                  <c:v>39434</c:v>
                </c:pt>
                <c:pt idx="882">
                  <c:v>39435</c:v>
                </c:pt>
                <c:pt idx="883">
                  <c:v>39436</c:v>
                </c:pt>
                <c:pt idx="884">
                  <c:v>39437</c:v>
                </c:pt>
                <c:pt idx="885">
                  <c:v>39441</c:v>
                </c:pt>
                <c:pt idx="886">
                  <c:v>39442</c:v>
                </c:pt>
                <c:pt idx="887">
                  <c:v>39443</c:v>
                </c:pt>
                <c:pt idx="888">
                  <c:v>39444</c:v>
                </c:pt>
                <c:pt idx="889">
                  <c:v>39449</c:v>
                </c:pt>
                <c:pt idx="890">
                  <c:v>39450</c:v>
                </c:pt>
                <c:pt idx="891">
                  <c:v>39451</c:v>
                </c:pt>
                <c:pt idx="892">
                  <c:v>39454</c:v>
                </c:pt>
                <c:pt idx="893">
                  <c:v>39455</c:v>
                </c:pt>
                <c:pt idx="894">
                  <c:v>39456</c:v>
                </c:pt>
                <c:pt idx="895">
                  <c:v>39457</c:v>
                </c:pt>
                <c:pt idx="896">
                  <c:v>39458</c:v>
                </c:pt>
                <c:pt idx="897">
                  <c:v>39461</c:v>
                </c:pt>
                <c:pt idx="898">
                  <c:v>39462</c:v>
                </c:pt>
                <c:pt idx="899">
                  <c:v>39463</c:v>
                </c:pt>
                <c:pt idx="900">
                  <c:v>39464</c:v>
                </c:pt>
                <c:pt idx="901">
                  <c:v>39465</c:v>
                </c:pt>
                <c:pt idx="902">
                  <c:v>39468</c:v>
                </c:pt>
                <c:pt idx="903">
                  <c:v>39469</c:v>
                </c:pt>
                <c:pt idx="904">
                  <c:v>39470</c:v>
                </c:pt>
                <c:pt idx="905">
                  <c:v>39471</c:v>
                </c:pt>
                <c:pt idx="906">
                  <c:v>39472</c:v>
                </c:pt>
                <c:pt idx="907">
                  <c:v>39475</c:v>
                </c:pt>
                <c:pt idx="908">
                  <c:v>39476</c:v>
                </c:pt>
                <c:pt idx="909">
                  <c:v>39477</c:v>
                </c:pt>
                <c:pt idx="910">
                  <c:v>39478</c:v>
                </c:pt>
                <c:pt idx="911">
                  <c:v>39479</c:v>
                </c:pt>
                <c:pt idx="912">
                  <c:v>39482</c:v>
                </c:pt>
                <c:pt idx="913">
                  <c:v>39483</c:v>
                </c:pt>
                <c:pt idx="914">
                  <c:v>39484</c:v>
                </c:pt>
                <c:pt idx="915">
                  <c:v>39485</c:v>
                </c:pt>
                <c:pt idx="916">
                  <c:v>39486</c:v>
                </c:pt>
                <c:pt idx="917">
                  <c:v>39489</c:v>
                </c:pt>
                <c:pt idx="918">
                  <c:v>39490</c:v>
                </c:pt>
                <c:pt idx="919">
                  <c:v>39491</c:v>
                </c:pt>
                <c:pt idx="920">
                  <c:v>39492</c:v>
                </c:pt>
                <c:pt idx="921">
                  <c:v>39493</c:v>
                </c:pt>
                <c:pt idx="922">
                  <c:v>39496</c:v>
                </c:pt>
                <c:pt idx="923">
                  <c:v>39497</c:v>
                </c:pt>
                <c:pt idx="924">
                  <c:v>39498</c:v>
                </c:pt>
                <c:pt idx="925">
                  <c:v>39500</c:v>
                </c:pt>
                <c:pt idx="926">
                  <c:v>39503</c:v>
                </c:pt>
                <c:pt idx="927">
                  <c:v>39504</c:v>
                </c:pt>
                <c:pt idx="928">
                  <c:v>39505</c:v>
                </c:pt>
                <c:pt idx="929">
                  <c:v>39506</c:v>
                </c:pt>
                <c:pt idx="930">
                  <c:v>39507</c:v>
                </c:pt>
                <c:pt idx="931">
                  <c:v>39510</c:v>
                </c:pt>
                <c:pt idx="932">
                  <c:v>39511</c:v>
                </c:pt>
                <c:pt idx="933">
                  <c:v>39512</c:v>
                </c:pt>
                <c:pt idx="934">
                  <c:v>39513</c:v>
                </c:pt>
                <c:pt idx="935">
                  <c:v>39514</c:v>
                </c:pt>
                <c:pt idx="936">
                  <c:v>39517</c:v>
                </c:pt>
                <c:pt idx="937">
                  <c:v>39518</c:v>
                </c:pt>
                <c:pt idx="938">
                  <c:v>39519</c:v>
                </c:pt>
                <c:pt idx="939">
                  <c:v>39520</c:v>
                </c:pt>
                <c:pt idx="940">
                  <c:v>39521</c:v>
                </c:pt>
                <c:pt idx="941">
                  <c:v>39524</c:v>
                </c:pt>
                <c:pt idx="942">
                  <c:v>39525</c:v>
                </c:pt>
                <c:pt idx="943">
                  <c:v>39526</c:v>
                </c:pt>
                <c:pt idx="944">
                  <c:v>39527</c:v>
                </c:pt>
                <c:pt idx="945">
                  <c:v>39528</c:v>
                </c:pt>
                <c:pt idx="946">
                  <c:v>39531</c:v>
                </c:pt>
                <c:pt idx="947">
                  <c:v>39532</c:v>
                </c:pt>
                <c:pt idx="948">
                  <c:v>39533</c:v>
                </c:pt>
                <c:pt idx="949">
                  <c:v>39534</c:v>
                </c:pt>
                <c:pt idx="950">
                  <c:v>39535</c:v>
                </c:pt>
                <c:pt idx="951">
                  <c:v>39538</c:v>
                </c:pt>
                <c:pt idx="952">
                  <c:v>39539</c:v>
                </c:pt>
                <c:pt idx="953">
                  <c:v>39540</c:v>
                </c:pt>
                <c:pt idx="954">
                  <c:v>39541</c:v>
                </c:pt>
                <c:pt idx="955">
                  <c:v>39542</c:v>
                </c:pt>
                <c:pt idx="956">
                  <c:v>39546</c:v>
                </c:pt>
                <c:pt idx="957">
                  <c:v>39547</c:v>
                </c:pt>
                <c:pt idx="958">
                  <c:v>39548</c:v>
                </c:pt>
                <c:pt idx="959">
                  <c:v>39549</c:v>
                </c:pt>
                <c:pt idx="960">
                  <c:v>39554</c:v>
                </c:pt>
                <c:pt idx="961">
                  <c:v>39555</c:v>
                </c:pt>
                <c:pt idx="962">
                  <c:v>39556</c:v>
                </c:pt>
                <c:pt idx="963">
                  <c:v>39559</c:v>
                </c:pt>
                <c:pt idx="964">
                  <c:v>39560</c:v>
                </c:pt>
                <c:pt idx="965">
                  <c:v>39561</c:v>
                </c:pt>
                <c:pt idx="966">
                  <c:v>39562</c:v>
                </c:pt>
                <c:pt idx="967">
                  <c:v>39563</c:v>
                </c:pt>
                <c:pt idx="968">
                  <c:v>39566</c:v>
                </c:pt>
                <c:pt idx="969">
                  <c:v>39567</c:v>
                </c:pt>
                <c:pt idx="970">
                  <c:v>39568</c:v>
                </c:pt>
                <c:pt idx="971">
                  <c:v>39570</c:v>
                </c:pt>
                <c:pt idx="972">
                  <c:v>39574</c:v>
                </c:pt>
                <c:pt idx="973">
                  <c:v>39575</c:v>
                </c:pt>
                <c:pt idx="974">
                  <c:v>39576</c:v>
                </c:pt>
                <c:pt idx="975">
                  <c:v>39577</c:v>
                </c:pt>
                <c:pt idx="976">
                  <c:v>39580</c:v>
                </c:pt>
                <c:pt idx="977">
                  <c:v>39581</c:v>
                </c:pt>
                <c:pt idx="978">
                  <c:v>39582</c:v>
                </c:pt>
                <c:pt idx="979">
                  <c:v>39583</c:v>
                </c:pt>
                <c:pt idx="980">
                  <c:v>39584</c:v>
                </c:pt>
                <c:pt idx="981">
                  <c:v>39588</c:v>
                </c:pt>
                <c:pt idx="982">
                  <c:v>39589</c:v>
                </c:pt>
                <c:pt idx="983">
                  <c:v>39590</c:v>
                </c:pt>
                <c:pt idx="984">
                  <c:v>39591</c:v>
                </c:pt>
                <c:pt idx="985">
                  <c:v>39594</c:v>
                </c:pt>
                <c:pt idx="986">
                  <c:v>39595</c:v>
                </c:pt>
                <c:pt idx="987">
                  <c:v>39596</c:v>
                </c:pt>
                <c:pt idx="988">
                  <c:v>39597</c:v>
                </c:pt>
                <c:pt idx="989">
                  <c:v>39598</c:v>
                </c:pt>
                <c:pt idx="990">
                  <c:v>39601</c:v>
                </c:pt>
                <c:pt idx="991">
                  <c:v>39602</c:v>
                </c:pt>
                <c:pt idx="992">
                  <c:v>39603</c:v>
                </c:pt>
                <c:pt idx="993">
                  <c:v>39604</c:v>
                </c:pt>
                <c:pt idx="994">
                  <c:v>39605</c:v>
                </c:pt>
                <c:pt idx="995">
                  <c:v>39608</c:v>
                </c:pt>
                <c:pt idx="996">
                  <c:v>39609</c:v>
                </c:pt>
                <c:pt idx="997">
                  <c:v>39610</c:v>
                </c:pt>
                <c:pt idx="998">
                  <c:v>39611</c:v>
                </c:pt>
                <c:pt idx="999">
                  <c:v>39612</c:v>
                </c:pt>
                <c:pt idx="1000">
                  <c:v>39615</c:v>
                </c:pt>
                <c:pt idx="1001">
                  <c:v>39616</c:v>
                </c:pt>
                <c:pt idx="1002">
                  <c:v>39617</c:v>
                </c:pt>
                <c:pt idx="1003">
                  <c:v>39618</c:v>
                </c:pt>
                <c:pt idx="1004">
                  <c:v>39619</c:v>
                </c:pt>
                <c:pt idx="1005">
                  <c:v>39622</c:v>
                </c:pt>
                <c:pt idx="1006">
                  <c:v>39623</c:v>
                </c:pt>
                <c:pt idx="1007">
                  <c:v>39624</c:v>
                </c:pt>
                <c:pt idx="1008">
                  <c:v>39625</c:v>
                </c:pt>
                <c:pt idx="1009">
                  <c:v>39626</c:v>
                </c:pt>
                <c:pt idx="1010">
                  <c:v>39629</c:v>
                </c:pt>
                <c:pt idx="1011">
                  <c:v>39631</c:v>
                </c:pt>
                <c:pt idx="1012">
                  <c:v>39632</c:v>
                </c:pt>
                <c:pt idx="1013">
                  <c:v>39633</c:v>
                </c:pt>
                <c:pt idx="1014">
                  <c:v>39636</c:v>
                </c:pt>
                <c:pt idx="1015">
                  <c:v>39637</c:v>
                </c:pt>
                <c:pt idx="1016">
                  <c:v>39638</c:v>
                </c:pt>
                <c:pt idx="1017">
                  <c:v>39639</c:v>
                </c:pt>
                <c:pt idx="1018">
                  <c:v>39640</c:v>
                </c:pt>
                <c:pt idx="1019">
                  <c:v>39643</c:v>
                </c:pt>
                <c:pt idx="1020">
                  <c:v>39644</c:v>
                </c:pt>
                <c:pt idx="1021">
                  <c:v>39645</c:v>
                </c:pt>
                <c:pt idx="1022">
                  <c:v>39647</c:v>
                </c:pt>
                <c:pt idx="1023">
                  <c:v>39650</c:v>
                </c:pt>
                <c:pt idx="1024">
                  <c:v>39651</c:v>
                </c:pt>
                <c:pt idx="1025">
                  <c:v>39652</c:v>
                </c:pt>
                <c:pt idx="1026">
                  <c:v>39653</c:v>
                </c:pt>
                <c:pt idx="1027">
                  <c:v>39654</c:v>
                </c:pt>
                <c:pt idx="1028">
                  <c:v>39657</c:v>
                </c:pt>
                <c:pt idx="1029">
                  <c:v>39658</c:v>
                </c:pt>
                <c:pt idx="1030">
                  <c:v>39659</c:v>
                </c:pt>
                <c:pt idx="1031">
                  <c:v>39660</c:v>
                </c:pt>
                <c:pt idx="1032">
                  <c:v>39661</c:v>
                </c:pt>
                <c:pt idx="1033">
                  <c:v>39664</c:v>
                </c:pt>
                <c:pt idx="1034">
                  <c:v>39665</c:v>
                </c:pt>
                <c:pt idx="1035">
                  <c:v>39666</c:v>
                </c:pt>
                <c:pt idx="1036">
                  <c:v>39667</c:v>
                </c:pt>
                <c:pt idx="1037">
                  <c:v>39668</c:v>
                </c:pt>
                <c:pt idx="1038">
                  <c:v>39671</c:v>
                </c:pt>
                <c:pt idx="1039">
                  <c:v>39673</c:v>
                </c:pt>
                <c:pt idx="1040">
                  <c:v>39674</c:v>
                </c:pt>
                <c:pt idx="1041">
                  <c:v>39675</c:v>
                </c:pt>
                <c:pt idx="1042">
                  <c:v>39678</c:v>
                </c:pt>
                <c:pt idx="1043">
                  <c:v>39679</c:v>
                </c:pt>
                <c:pt idx="1044">
                  <c:v>39680</c:v>
                </c:pt>
                <c:pt idx="1045">
                  <c:v>39681</c:v>
                </c:pt>
                <c:pt idx="1046">
                  <c:v>39682</c:v>
                </c:pt>
                <c:pt idx="1047">
                  <c:v>39685</c:v>
                </c:pt>
                <c:pt idx="1048">
                  <c:v>39686</c:v>
                </c:pt>
                <c:pt idx="1049">
                  <c:v>39687</c:v>
                </c:pt>
                <c:pt idx="1050">
                  <c:v>39688</c:v>
                </c:pt>
                <c:pt idx="1051">
                  <c:v>39689</c:v>
                </c:pt>
                <c:pt idx="1052">
                  <c:v>39692</c:v>
                </c:pt>
                <c:pt idx="1053">
                  <c:v>39693</c:v>
                </c:pt>
                <c:pt idx="1054">
                  <c:v>39694</c:v>
                </c:pt>
                <c:pt idx="1055">
                  <c:v>39695</c:v>
                </c:pt>
                <c:pt idx="1056">
                  <c:v>39696</c:v>
                </c:pt>
                <c:pt idx="1057">
                  <c:v>39699</c:v>
                </c:pt>
                <c:pt idx="1058">
                  <c:v>39700</c:v>
                </c:pt>
                <c:pt idx="1059">
                  <c:v>39701</c:v>
                </c:pt>
                <c:pt idx="1060">
                  <c:v>39702</c:v>
                </c:pt>
                <c:pt idx="1061">
                  <c:v>39703</c:v>
                </c:pt>
                <c:pt idx="1062">
                  <c:v>39706</c:v>
                </c:pt>
                <c:pt idx="1063">
                  <c:v>39707</c:v>
                </c:pt>
                <c:pt idx="1064">
                  <c:v>39708</c:v>
                </c:pt>
                <c:pt idx="1065">
                  <c:v>39709</c:v>
                </c:pt>
                <c:pt idx="1066">
                  <c:v>39710</c:v>
                </c:pt>
                <c:pt idx="1067">
                  <c:v>39713</c:v>
                </c:pt>
                <c:pt idx="1068">
                  <c:v>39714</c:v>
                </c:pt>
                <c:pt idx="1069">
                  <c:v>39715</c:v>
                </c:pt>
                <c:pt idx="1070">
                  <c:v>39716</c:v>
                </c:pt>
                <c:pt idx="1071">
                  <c:v>39717</c:v>
                </c:pt>
                <c:pt idx="1072">
                  <c:v>39720</c:v>
                </c:pt>
                <c:pt idx="1073">
                  <c:v>39721</c:v>
                </c:pt>
                <c:pt idx="1074">
                  <c:v>39722</c:v>
                </c:pt>
                <c:pt idx="1075">
                  <c:v>39723</c:v>
                </c:pt>
                <c:pt idx="1076">
                  <c:v>39724</c:v>
                </c:pt>
                <c:pt idx="1077">
                  <c:v>39727</c:v>
                </c:pt>
                <c:pt idx="1078">
                  <c:v>39728</c:v>
                </c:pt>
                <c:pt idx="1079">
                  <c:v>39729</c:v>
                </c:pt>
                <c:pt idx="1080">
                  <c:v>39730</c:v>
                </c:pt>
                <c:pt idx="1081">
                  <c:v>39731</c:v>
                </c:pt>
                <c:pt idx="1082">
                  <c:v>39734</c:v>
                </c:pt>
                <c:pt idx="1083">
                  <c:v>39735</c:v>
                </c:pt>
                <c:pt idx="1084">
                  <c:v>39736</c:v>
                </c:pt>
                <c:pt idx="1085">
                  <c:v>39737</c:v>
                </c:pt>
                <c:pt idx="1086">
                  <c:v>39738</c:v>
                </c:pt>
                <c:pt idx="1087">
                  <c:v>39741</c:v>
                </c:pt>
                <c:pt idx="1088">
                  <c:v>39742</c:v>
                </c:pt>
                <c:pt idx="1089">
                  <c:v>39743</c:v>
                </c:pt>
                <c:pt idx="1090">
                  <c:v>39745</c:v>
                </c:pt>
                <c:pt idx="1091">
                  <c:v>39748</c:v>
                </c:pt>
                <c:pt idx="1092">
                  <c:v>39749</c:v>
                </c:pt>
                <c:pt idx="1093">
                  <c:v>39750</c:v>
                </c:pt>
                <c:pt idx="1094">
                  <c:v>39751</c:v>
                </c:pt>
                <c:pt idx="1095">
                  <c:v>39752</c:v>
                </c:pt>
                <c:pt idx="1096">
                  <c:v>39755</c:v>
                </c:pt>
                <c:pt idx="1097">
                  <c:v>39756</c:v>
                </c:pt>
                <c:pt idx="1098">
                  <c:v>39757</c:v>
                </c:pt>
                <c:pt idx="1099">
                  <c:v>39758</c:v>
                </c:pt>
                <c:pt idx="1100">
                  <c:v>39759</c:v>
                </c:pt>
                <c:pt idx="1101">
                  <c:v>39762</c:v>
                </c:pt>
                <c:pt idx="1102">
                  <c:v>39763</c:v>
                </c:pt>
                <c:pt idx="1103">
                  <c:v>39764</c:v>
                </c:pt>
                <c:pt idx="1104">
                  <c:v>39765</c:v>
                </c:pt>
                <c:pt idx="1105">
                  <c:v>39766</c:v>
                </c:pt>
                <c:pt idx="1106">
                  <c:v>39769</c:v>
                </c:pt>
                <c:pt idx="1107">
                  <c:v>39770</c:v>
                </c:pt>
                <c:pt idx="1108">
                  <c:v>39771</c:v>
                </c:pt>
                <c:pt idx="1109">
                  <c:v>39772</c:v>
                </c:pt>
                <c:pt idx="1110">
                  <c:v>39773</c:v>
                </c:pt>
                <c:pt idx="1111">
                  <c:v>39776</c:v>
                </c:pt>
                <c:pt idx="1112">
                  <c:v>39777</c:v>
                </c:pt>
                <c:pt idx="1113">
                  <c:v>39778</c:v>
                </c:pt>
                <c:pt idx="1114">
                  <c:v>39779</c:v>
                </c:pt>
                <c:pt idx="1115">
                  <c:v>39780</c:v>
                </c:pt>
                <c:pt idx="1116">
                  <c:v>39783</c:v>
                </c:pt>
                <c:pt idx="1117">
                  <c:v>39784</c:v>
                </c:pt>
                <c:pt idx="1118">
                  <c:v>39785</c:v>
                </c:pt>
                <c:pt idx="1119">
                  <c:v>39786</c:v>
                </c:pt>
                <c:pt idx="1120">
                  <c:v>39790</c:v>
                </c:pt>
                <c:pt idx="1121">
                  <c:v>39791</c:v>
                </c:pt>
                <c:pt idx="1122">
                  <c:v>39793</c:v>
                </c:pt>
                <c:pt idx="1123">
                  <c:v>39794</c:v>
                </c:pt>
                <c:pt idx="1124">
                  <c:v>39797</c:v>
                </c:pt>
                <c:pt idx="1125">
                  <c:v>39798</c:v>
                </c:pt>
                <c:pt idx="1126">
                  <c:v>39799</c:v>
                </c:pt>
                <c:pt idx="1127">
                  <c:v>39800</c:v>
                </c:pt>
                <c:pt idx="1128">
                  <c:v>39801</c:v>
                </c:pt>
                <c:pt idx="1129">
                  <c:v>39804</c:v>
                </c:pt>
                <c:pt idx="1130">
                  <c:v>39805</c:v>
                </c:pt>
                <c:pt idx="1131">
                  <c:v>39806</c:v>
                </c:pt>
                <c:pt idx="1132">
                  <c:v>39807</c:v>
                </c:pt>
                <c:pt idx="1133">
                  <c:v>39808</c:v>
                </c:pt>
                <c:pt idx="1134">
                  <c:v>39811</c:v>
                </c:pt>
                <c:pt idx="1135">
                  <c:v>39812</c:v>
                </c:pt>
                <c:pt idx="1136">
                  <c:v>39818</c:v>
                </c:pt>
                <c:pt idx="1137">
                  <c:v>39819</c:v>
                </c:pt>
                <c:pt idx="1138">
                  <c:v>39820</c:v>
                </c:pt>
                <c:pt idx="1139">
                  <c:v>39821</c:v>
                </c:pt>
                <c:pt idx="1140">
                  <c:v>39822</c:v>
                </c:pt>
                <c:pt idx="1141">
                  <c:v>39825</c:v>
                </c:pt>
                <c:pt idx="1142">
                  <c:v>39826</c:v>
                </c:pt>
                <c:pt idx="1143">
                  <c:v>39827</c:v>
                </c:pt>
                <c:pt idx="1144">
                  <c:v>39828</c:v>
                </c:pt>
                <c:pt idx="1145">
                  <c:v>39829</c:v>
                </c:pt>
                <c:pt idx="1146">
                  <c:v>39832</c:v>
                </c:pt>
                <c:pt idx="1147">
                  <c:v>39833</c:v>
                </c:pt>
                <c:pt idx="1148">
                  <c:v>39834</c:v>
                </c:pt>
                <c:pt idx="1149">
                  <c:v>39835</c:v>
                </c:pt>
                <c:pt idx="1150">
                  <c:v>39836</c:v>
                </c:pt>
                <c:pt idx="1151">
                  <c:v>39839</c:v>
                </c:pt>
                <c:pt idx="1152">
                  <c:v>39840</c:v>
                </c:pt>
                <c:pt idx="1153">
                  <c:v>39841</c:v>
                </c:pt>
                <c:pt idx="1154">
                  <c:v>39842</c:v>
                </c:pt>
                <c:pt idx="1155">
                  <c:v>39843</c:v>
                </c:pt>
                <c:pt idx="1156">
                  <c:v>39846</c:v>
                </c:pt>
                <c:pt idx="1157">
                  <c:v>39847</c:v>
                </c:pt>
                <c:pt idx="1158">
                  <c:v>39848</c:v>
                </c:pt>
                <c:pt idx="1159">
                  <c:v>39849</c:v>
                </c:pt>
                <c:pt idx="1160">
                  <c:v>39850</c:v>
                </c:pt>
                <c:pt idx="1161">
                  <c:v>39854</c:v>
                </c:pt>
                <c:pt idx="1162">
                  <c:v>39855</c:v>
                </c:pt>
                <c:pt idx="1163">
                  <c:v>39856</c:v>
                </c:pt>
                <c:pt idx="1164">
                  <c:v>39857</c:v>
                </c:pt>
                <c:pt idx="1165">
                  <c:v>39860</c:v>
                </c:pt>
                <c:pt idx="1166">
                  <c:v>39861</c:v>
                </c:pt>
                <c:pt idx="1167">
                  <c:v>39862</c:v>
                </c:pt>
                <c:pt idx="1168">
                  <c:v>39863</c:v>
                </c:pt>
                <c:pt idx="1169">
                  <c:v>39864</c:v>
                </c:pt>
                <c:pt idx="1170">
                  <c:v>39867</c:v>
                </c:pt>
                <c:pt idx="1171">
                  <c:v>39868</c:v>
                </c:pt>
                <c:pt idx="1172">
                  <c:v>39869</c:v>
                </c:pt>
                <c:pt idx="1173">
                  <c:v>39870</c:v>
                </c:pt>
                <c:pt idx="1174">
                  <c:v>39871</c:v>
                </c:pt>
                <c:pt idx="1175">
                  <c:v>39874</c:v>
                </c:pt>
                <c:pt idx="1176">
                  <c:v>39875</c:v>
                </c:pt>
                <c:pt idx="1177">
                  <c:v>39876</c:v>
                </c:pt>
                <c:pt idx="1178">
                  <c:v>39877</c:v>
                </c:pt>
                <c:pt idx="1179">
                  <c:v>39878</c:v>
                </c:pt>
                <c:pt idx="1180">
                  <c:v>39881</c:v>
                </c:pt>
                <c:pt idx="1181">
                  <c:v>39882</c:v>
                </c:pt>
                <c:pt idx="1182">
                  <c:v>39883</c:v>
                </c:pt>
                <c:pt idx="1183">
                  <c:v>39884</c:v>
                </c:pt>
                <c:pt idx="1184">
                  <c:v>39885</c:v>
                </c:pt>
                <c:pt idx="1185">
                  <c:v>39888</c:v>
                </c:pt>
                <c:pt idx="1186">
                  <c:v>39889</c:v>
                </c:pt>
                <c:pt idx="1187">
                  <c:v>39890</c:v>
                </c:pt>
                <c:pt idx="1188">
                  <c:v>39891</c:v>
                </c:pt>
                <c:pt idx="1189">
                  <c:v>39892</c:v>
                </c:pt>
                <c:pt idx="1190">
                  <c:v>39895</c:v>
                </c:pt>
                <c:pt idx="1191">
                  <c:v>39896</c:v>
                </c:pt>
                <c:pt idx="1192">
                  <c:v>39897</c:v>
                </c:pt>
                <c:pt idx="1193">
                  <c:v>39898</c:v>
                </c:pt>
                <c:pt idx="1194">
                  <c:v>39899</c:v>
                </c:pt>
                <c:pt idx="1195">
                  <c:v>39902</c:v>
                </c:pt>
                <c:pt idx="1196">
                  <c:v>39903</c:v>
                </c:pt>
                <c:pt idx="1197">
                  <c:v>39904</c:v>
                </c:pt>
                <c:pt idx="1198">
                  <c:v>39905</c:v>
                </c:pt>
                <c:pt idx="1199">
                  <c:v>39906</c:v>
                </c:pt>
                <c:pt idx="1200">
                  <c:v>39910</c:v>
                </c:pt>
                <c:pt idx="1201">
                  <c:v>39911</c:v>
                </c:pt>
                <c:pt idx="1202">
                  <c:v>39912</c:v>
                </c:pt>
                <c:pt idx="1203">
                  <c:v>39913</c:v>
                </c:pt>
                <c:pt idx="1204">
                  <c:v>39919</c:v>
                </c:pt>
                <c:pt idx="1205">
                  <c:v>39920</c:v>
                </c:pt>
                <c:pt idx="1206">
                  <c:v>39923</c:v>
                </c:pt>
                <c:pt idx="1207">
                  <c:v>39924</c:v>
                </c:pt>
                <c:pt idx="1208">
                  <c:v>39925</c:v>
                </c:pt>
                <c:pt idx="1209">
                  <c:v>39926</c:v>
                </c:pt>
                <c:pt idx="1210">
                  <c:v>39927</c:v>
                </c:pt>
                <c:pt idx="1211">
                  <c:v>39930</c:v>
                </c:pt>
                <c:pt idx="1212">
                  <c:v>39931</c:v>
                </c:pt>
                <c:pt idx="1213">
                  <c:v>39932</c:v>
                </c:pt>
                <c:pt idx="1214">
                  <c:v>39933</c:v>
                </c:pt>
                <c:pt idx="1215">
                  <c:v>39937</c:v>
                </c:pt>
                <c:pt idx="1216">
                  <c:v>39939</c:v>
                </c:pt>
                <c:pt idx="1217">
                  <c:v>39940</c:v>
                </c:pt>
                <c:pt idx="1218">
                  <c:v>39944</c:v>
                </c:pt>
                <c:pt idx="1219">
                  <c:v>39945</c:v>
                </c:pt>
                <c:pt idx="1220">
                  <c:v>39946</c:v>
                </c:pt>
                <c:pt idx="1221">
                  <c:v>39947</c:v>
                </c:pt>
                <c:pt idx="1222">
                  <c:v>39948</c:v>
                </c:pt>
                <c:pt idx="1223">
                  <c:v>39951</c:v>
                </c:pt>
                <c:pt idx="1224">
                  <c:v>39952</c:v>
                </c:pt>
                <c:pt idx="1225">
                  <c:v>39953</c:v>
                </c:pt>
                <c:pt idx="1226">
                  <c:v>39954</c:v>
                </c:pt>
                <c:pt idx="1227">
                  <c:v>39955</c:v>
                </c:pt>
                <c:pt idx="1228">
                  <c:v>39958</c:v>
                </c:pt>
                <c:pt idx="1229">
                  <c:v>39959</c:v>
                </c:pt>
                <c:pt idx="1230">
                  <c:v>39960</c:v>
                </c:pt>
                <c:pt idx="1231">
                  <c:v>39961</c:v>
                </c:pt>
                <c:pt idx="1232">
                  <c:v>39962</c:v>
                </c:pt>
                <c:pt idx="1233">
                  <c:v>39965</c:v>
                </c:pt>
                <c:pt idx="1234">
                  <c:v>39966</c:v>
                </c:pt>
                <c:pt idx="1235">
                  <c:v>39967</c:v>
                </c:pt>
                <c:pt idx="1236">
                  <c:v>39968</c:v>
                </c:pt>
                <c:pt idx="1237">
                  <c:v>39969</c:v>
                </c:pt>
                <c:pt idx="1238">
                  <c:v>39972</c:v>
                </c:pt>
                <c:pt idx="1239">
                  <c:v>39973</c:v>
                </c:pt>
                <c:pt idx="1240">
                  <c:v>39974</c:v>
                </c:pt>
                <c:pt idx="1241">
                  <c:v>39975</c:v>
                </c:pt>
                <c:pt idx="1242">
                  <c:v>39976</c:v>
                </c:pt>
                <c:pt idx="1243">
                  <c:v>39979</c:v>
                </c:pt>
                <c:pt idx="1244">
                  <c:v>39980</c:v>
                </c:pt>
                <c:pt idx="1245">
                  <c:v>39981</c:v>
                </c:pt>
                <c:pt idx="1246">
                  <c:v>39982</c:v>
                </c:pt>
                <c:pt idx="1247">
                  <c:v>39983</c:v>
                </c:pt>
                <c:pt idx="1248">
                  <c:v>39986</c:v>
                </c:pt>
                <c:pt idx="1249">
                  <c:v>39987</c:v>
                </c:pt>
                <c:pt idx="1250">
                  <c:v>39988</c:v>
                </c:pt>
                <c:pt idx="1251">
                  <c:v>39989</c:v>
                </c:pt>
                <c:pt idx="1252">
                  <c:v>39990</c:v>
                </c:pt>
                <c:pt idx="1253">
                  <c:v>39993</c:v>
                </c:pt>
                <c:pt idx="1254">
                  <c:v>39994</c:v>
                </c:pt>
                <c:pt idx="1255">
                  <c:v>39996</c:v>
                </c:pt>
                <c:pt idx="1256">
                  <c:v>39997</c:v>
                </c:pt>
                <c:pt idx="1257">
                  <c:v>40002</c:v>
                </c:pt>
                <c:pt idx="1258">
                  <c:v>40003</c:v>
                </c:pt>
                <c:pt idx="1259">
                  <c:v>40004</c:v>
                </c:pt>
                <c:pt idx="1260">
                  <c:v>40007</c:v>
                </c:pt>
                <c:pt idx="1261">
                  <c:v>40008</c:v>
                </c:pt>
                <c:pt idx="1262">
                  <c:v>40009</c:v>
                </c:pt>
                <c:pt idx="1263">
                  <c:v>40010</c:v>
                </c:pt>
                <c:pt idx="1264">
                  <c:v>40011</c:v>
                </c:pt>
                <c:pt idx="1265">
                  <c:v>40014</c:v>
                </c:pt>
                <c:pt idx="1266">
                  <c:v>40015</c:v>
                </c:pt>
                <c:pt idx="1267">
                  <c:v>40016</c:v>
                </c:pt>
                <c:pt idx="1268">
                  <c:v>40017</c:v>
                </c:pt>
                <c:pt idx="1269">
                  <c:v>40018</c:v>
                </c:pt>
                <c:pt idx="1270">
                  <c:v>40021</c:v>
                </c:pt>
                <c:pt idx="1271">
                  <c:v>40022</c:v>
                </c:pt>
                <c:pt idx="1272">
                  <c:v>40023</c:v>
                </c:pt>
                <c:pt idx="1273">
                  <c:v>40024</c:v>
                </c:pt>
                <c:pt idx="1274">
                  <c:v>40025</c:v>
                </c:pt>
                <c:pt idx="1275">
                  <c:v>40028</c:v>
                </c:pt>
                <c:pt idx="1276">
                  <c:v>40029</c:v>
                </c:pt>
                <c:pt idx="1277">
                  <c:v>40030</c:v>
                </c:pt>
                <c:pt idx="1278">
                  <c:v>40031</c:v>
                </c:pt>
                <c:pt idx="1279">
                  <c:v>40032</c:v>
                </c:pt>
                <c:pt idx="1280">
                  <c:v>40035</c:v>
                </c:pt>
                <c:pt idx="1281">
                  <c:v>40036</c:v>
                </c:pt>
                <c:pt idx="1282">
                  <c:v>40038</c:v>
                </c:pt>
                <c:pt idx="1283">
                  <c:v>40039</c:v>
                </c:pt>
                <c:pt idx="1284">
                  <c:v>40042</c:v>
                </c:pt>
                <c:pt idx="1285">
                  <c:v>40043</c:v>
                </c:pt>
                <c:pt idx="1286">
                  <c:v>40044</c:v>
                </c:pt>
                <c:pt idx="1287">
                  <c:v>40045</c:v>
                </c:pt>
                <c:pt idx="1288">
                  <c:v>40046</c:v>
                </c:pt>
                <c:pt idx="1289">
                  <c:v>40049</c:v>
                </c:pt>
                <c:pt idx="1290">
                  <c:v>40050</c:v>
                </c:pt>
                <c:pt idx="1291">
                  <c:v>40051</c:v>
                </c:pt>
                <c:pt idx="1292">
                  <c:v>40052</c:v>
                </c:pt>
                <c:pt idx="1293">
                  <c:v>40053</c:v>
                </c:pt>
                <c:pt idx="1294">
                  <c:v>40056</c:v>
                </c:pt>
                <c:pt idx="1295">
                  <c:v>40057</c:v>
                </c:pt>
                <c:pt idx="1296">
                  <c:v>40058</c:v>
                </c:pt>
                <c:pt idx="1297">
                  <c:v>40059</c:v>
                </c:pt>
                <c:pt idx="1298">
                  <c:v>40060</c:v>
                </c:pt>
                <c:pt idx="1299">
                  <c:v>40063</c:v>
                </c:pt>
                <c:pt idx="1300">
                  <c:v>40064</c:v>
                </c:pt>
                <c:pt idx="1301">
                  <c:v>40065</c:v>
                </c:pt>
                <c:pt idx="1302">
                  <c:v>40066</c:v>
                </c:pt>
                <c:pt idx="1303">
                  <c:v>40067</c:v>
                </c:pt>
                <c:pt idx="1304">
                  <c:v>40070</c:v>
                </c:pt>
                <c:pt idx="1305">
                  <c:v>40071</c:v>
                </c:pt>
                <c:pt idx="1306">
                  <c:v>40072</c:v>
                </c:pt>
                <c:pt idx="1307">
                  <c:v>40073</c:v>
                </c:pt>
                <c:pt idx="1308">
                  <c:v>40074</c:v>
                </c:pt>
                <c:pt idx="1309">
                  <c:v>40077</c:v>
                </c:pt>
                <c:pt idx="1310">
                  <c:v>40078</c:v>
                </c:pt>
                <c:pt idx="1311">
                  <c:v>40079</c:v>
                </c:pt>
                <c:pt idx="1312">
                  <c:v>40080</c:v>
                </c:pt>
                <c:pt idx="1313">
                  <c:v>40081</c:v>
                </c:pt>
                <c:pt idx="1314">
                  <c:v>40084</c:v>
                </c:pt>
                <c:pt idx="1315">
                  <c:v>40085</c:v>
                </c:pt>
                <c:pt idx="1316">
                  <c:v>40086</c:v>
                </c:pt>
                <c:pt idx="1317">
                  <c:v>40087</c:v>
                </c:pt>
                <c:pt idx="1318">
                  <c:v>40088</c:v>
                </c:pt>
                <c:pt idx="1319">
                  <c:v>40091</c:v>
                </c:pt>
                <c:pt idx="1320">
                  <c:v>40092</c:v>
                </c:pt>
                <c:pt idx="1321">
                  <c:v>40093</c:v>
                </c:pt>
                <c:pt idx="1322">
                  <c:v>40094</c:v>
                </c:pt>
                <c:pt idx="1323">
                  <c:v>40095</c:v>
                </c:pt>
                <c:pt idx="1324">
                  <c:v>40098</c:v>
                </c:pt>
                <c:pt idx="1325">
                  <c:v>40099</c:v>
                </c:pt>
                <c:pt idx="1326">
                  <c:v>40100</c:v>
                </c:pt>
                <c:pt idx="1327">
                  <c:v>40101</c:v>
                </c:pt>
                <c:pt idx="1328">
                  <c:v>40102</c:v>
                </c:pt>
                <c:pt idx="1329">
                  <c:v>40105</c:v>
                </c:pt>
                <c:pt idx="1330">
                  <c:v>40106</c:v>
                </c:pt>
                <c:pt idx="1331">
                  <c:v>40107</c:v>
                </c:pt>
                <c:pt idx="1332">
                  <c:v>40108</c:v>
                </c:pt>
                <c:pt idx="1333">
                  <c:v>40112</c:v>
                </c:pt>
                <c:pt idx="1334">
                  <c:v>40113</c:v>
                </c:pt>
                <c:pt idx="1335">
                  <c:v>40114</c:v>
                </c:pt>
                <c:pt idx="1336">
                  <c:v>40115</c:v>
                </c:pt>
                <c:pt idx="1337">
                  <c:v>40116</c:v>
                </c:pt>
                <c:pt idx="1338">
                  <c:v>40119</c:v>
                </c:pt>
                <c:pt idx="1339">
                  <c:v>40120</c:v>
                </c:pt>
                <c:pt idx="1340">
                  <c:v>40121</c:v>
                </c:pt>
                <c:pt idx="1341">
                  <c:v>40122</c:v>
                </c:pt>
                <c:pt idx="1342">
                  <c:v>40123</c:v>
                </c:pt>
                <c:pt idx="1343">
                  <c:v>40126</c:v>
                </c:pt>
                <c:pt idx="1344">
                  <c:v>40127</c:v>
                </c:pt>
                <c:pt idx="1345">
                  <c:v>40128</c:v>
                </c:pt>
                <c:pt idx="1346">
                  <c:v>40129</c:v>
                </c:pt>
                <c:pt idx="1347">
                  <c:v>40130</c:v>
                </c:pt>
                <c:pt idx="1348">
                  <c:v>40133</c:v>
                </c:pt>
                <c:pt idx="1349">
                  <c:v>40134</c:v>
                </c:pt>
                <c:pt idx="1350">
                  <c:v>40135</c:v>
                </c:pt>
                <c:pt idx="1351">
                  <c:v>40136</c:v>
                </c:pt>
                <c:pt idx="1352">
                  <c:v>40137</c:v>
                </c:pt>
                <c:pt idx="1353">
                  <c:v>40140</c:v>
                </c:pt>
                <c:pt idx="1354">
                  <c:v>40141</c:v>
                </c:pt>
                <c:pt idx="1355">
                  <c:v>40142</c:v>
                </c:pt>
                <c:pt idx="1356">
                  <c:v>40143</c:v>
                </c:pt>
                <c:pt idx="1357">
                  <c:v>40144</c:v>
                </c:pt>
                <c:pt idx="1358">
                  <c:v>40147</c:v>
                </c:pt>
                <c:pt idx="1359">
                  <c:v>40148</c:v>
                </c:pt>
                <c:pt idx="1360">
                  <c:v>40149</c:v>
                </c:pt>
                <c:pt idx="1361">
                  <c:v>40150</c:v>
                </c:pt>
                <c:pt idx="1362">
                  <c:v>40151</c:v>
                </c:pt>
                <c:pt idx="1363">
                  <c:v>40155</c:v>
                </c:pt>
                <c:pt idx="1364">
                  <c:v>40156</c:v>
                </c:pt>
                <c:pt idx="1365">
                  <c:v>40158</c:v>
                </c:pt>
                <c:pt idx="1366">
                  <c:v>40161</c:v>
                </c:pt>
                <c:pt idx="1367">
                  <c:v>40162</c:v>
                </c:pt>
                <c:pt idx="1368">
                  <c:v>40163</c:v>
                </c:pt>
                <c:pt idx="1369">
                  <c:v>40164</c:v>
                </c:pt>
                <c:pt idx="1370">
                  <c:v>40165</c:v>
                </c:pt>
                <c:pt idx="1371">
                  <c:v>40168</c:v>
                </c:pt>
                <c:pt idx="1372">
                  <c:v>40169</c:v>
                </c:pt>
                <c:pt idx="1373">
                  <c:v>40170</c:v>
                </c:pt>
                <c:pt idx="1374">
                  <c:v>40171</c:v>
                </c:pt>
                <c:pt idx="1375">
                  <c:v>40172</c:v>
                </c:pt>
                <c:pt idx="1376">
                  <c:v>40175</c:v>
                </c:pt>
                <c:pt idx="1377">
                  <c:v>40176</c:v>
                </c:pt>
                <c:pt idx="1378">
                  <c:v>40177</c:v>
                </c:pt>
                <c:pt idx="1379">
                  <c:v>40182</c:v>
                </c:pt>
                <c:pt idx="1380">
                  <c:v>40183</c:v>
                </c:pt>
                <c:pt idx="1381">
                  <c:v>40184</c:v>
                </c:pt>
                <c:pt idx="1382">
                  <c:v>40185</c:v>
                </c:pt>
                <c:pt idx="1383">
                  <c:v>40186</c:v>
                </c:pt>
                <c:pt idx="1384">
                  <c:v>40189</c:v>
                </c:pt>
                <c:pt idx="1385">
                  <c:v>40190</c:v>
                </c:pt>
                <c:pt idx="1386">
                  <c:v>40191</c:v>
                </c:pt>
                <c:pt idx="1387">
                  <c:v>40192</c:v>
                </c:pt>
                <c:pt idx="1388">
                  <c:v>40193</c:v>
                </c:pt>
                <c:pt idx="1389">
                  <c:v>40196</c:v>
                </c:pt>
                <c:pt idx="1390">
                  <c:v>40197</c:v>
                </c:pt>
                <c:pt idx="1391">
                  <c:v>40198</c:v>
                </c:pt>
                <c:pt idx="1392">
                  <c:v>40199</c:v>
                </c:pt>
                <c:pt idx="1393">
                  <c:v>40200</c:v>
                </c:pt>
                <c:pt idx="1394">
                  <c:v>40203</c:v>
                </c:pt>
                <c:pt idx="1395">
                  <c:v>40204</c:v>
                </c:pt>
                <c:pt idx="1396">
                  <c:v>40205</c:v>
                </c:pt>
                <c:pt idx="1397">
                  <c:v>40206</c:v>
                </c:pt>
                <c:pt idx="1398">
                  <c:v>40207</c:v>
                </c:pt>
                <c:pt idx="1399">
                  <c:v>40210</c:v>
                </c:pt>
                <c:pt idx="1400">
                  <c:v>40211</c:v>
                </c:pt>
                <c:pt idx="1401">
                  <c:v>40212</c:v>
                </c:pt>
                <c:pt idx="1402">
                  <c:v>40213</c:v>
                </c:pt>
                <c:pt idx="1403">
                  <c:v>40214</c:v>
                </c:pt>
                <c:pt idx="1404">
                  <c:v>40217</c:v>
                </c:pt>
                <c:pt idx="1405">
                  <c:v>40218</c:v>
                </c:pt>
                <c:pt idx="1406">
                  <c:v>40219</c:v>
                </c:pt>
                <c:pt idx="1407">
                  <c:v>40220</c:v>
                </c:pt>
                <c:pt idx="1408">
                  <c:v>40221</c:v>
                </c:pt>
                <c:pt idx="1409">
                  <c:v>40224</c:v>
                </c:pt>
                <c:pt idx="1410">
                  <c:v>40225</c:v>
                </c:pt>
                <c:pt idx="1411">
                  <c:v>40226</c:v>
                </c:pt>
                <c:pt idx="1412">
                  <c:v>40227</c:v>
                </c:pt>
                <c:pt idx="1413">
                  <c:v>40228</c:v>
                </c:pt>
                <c:pt idx="1414">
                  <c:v>40231</c:v>
                </c:pt>
                <c:pt idx="1415">
                  <c:v>40232</c:v>
                </c:pt>
                <c:pt idx="1416">
                  <c:v>40233</c:v>
                </c:pt>
                <c:pt idx="1417">
                  <c:v>40234</c:v>
                </c:pt>
                <c:pt idx="1418">
                  <c:v>40235</c:v>
                </c:pt>
                <c:pt idx="1419">
                  <c:v>40239</c:v>
                </c:pt>
                <c:pt idx="1420">
                  <c:v>40240</c:v>
                </c:pt>
                <c:pt idx="1421">
                  <c:v>40241</c:v>
                </c:pt>
                <c:pt idx="1422">
                  <c:v>40242</c:v>
                </c:pt>
                <c:pt idx="1423">
                  <c:v>40245</c:v>
                </c:pt>
                <c:pt idx="1424">
                  <c:v>40246</c:v>
                </c:pt>
                <c:pt idx="1425">
                  <c:v>40247</c:v>
                </c:pt>
                <c:pt idx="1426">
                  <c:v>40248</c:v>
                </c:pt>
                <c:pt idx="1427">
                  <c:v>40249</c:v>
                </c:pt>
                <c:pt idx="1428">
                  <c:v>40252</c:v>
                </c:pt>
                <c:pt idx="1429">
                  <c:v>40253</c:v>
                </c:pt>
                <c:pt idx="1430">
                  <c:v>40254</c:v>
                </c:pt>
                <c:pt idx="1431">
                  <c:v>40255</c:v>
                </c:pt>
                <c:pt idx="1432">
                  <c:v>40256</c:v>
                </c:pt>
                <c:pt idx="1433">
                  <c:v>40259</c:v>
                </c:pt>
                <c:pt idx="1434">
                  <c:v>40260</c:v>
                </c:pt>
                <c:pt idx="1435">
                  <c:v>40261</c:v>
                </c:pt>
                <c:pt idx="1436">
                  <c:v>40262</c:v>
                </c:pt>
                <c:pt idx="1437">
                  <c:v>40263</c:v>
                </c:pt>
                <c:pt idx="1438">
                  <c:v>40266</c:v>
                </c:pt>
                <c:pt idx="1439">
                  <c:v>40267</c:v>
                </c:pt>
                <c:pt idx="1440">
                  <c:v>40268</c:v>
                </c:pt>
                <c:pt idx="1441">
                  <c:v>40269</c:v>
                </c:pt>
                <c:pt idx="1442">
                  <c:v>40270</c:v>
                </c:pt>
                <c:pt idx="1443">
                  <c:v>40273</c:v>
                </c:pt>
                <c:pt idx="1444">
                  <c:v>40275</c:v>
                </c:pt>
                <c:pt idx="1445">
                  <c:v>40276</c:v>
                </c:pt>
                <c:pt idx="1446">
                  <c:v>40277</c:v>
                </c:pt>
                <c:pt idx="1447">
                  <c:v>40280</c:v>
                </c:pt>
                <c:pt idx="1448">
                  <c:v>40284</c:v>
                </c:pt>
                <c:pt idx="1449">
                  <c:v>40287</c:v>
                </c:pt>
                <c:pt idx="1450">
                  <c:v>40288</c:v>
                </c:pt>
                <c:pt idx="1451">
                  <c:v>40289</c:v>
                </c:pt>
                <c:pt idx="1452">
                  <c:v>40290</c:v>
                </c:pt>
                <c:pt idx="1453">
                  <c:v>40291</c:v>
                </c:pt>
                <c:pt idx="1454">
                  <c:v>40294</c:v>
                </c:pt>
                <c:pt idx="1455">
                  <c:v>40295</c:v>
                </c:pt>
                <c:pt idx="1456">
                  <c:v>40296</c:v>
                </c:pt>
                <c:pt idx="1457">
                  <c:v>40297</c:v>
                </c:pt>
                <c:pt idx="1458">
                  <c:v>40298</c:v>
                </c:pt>
                <c:pt idx="1459">
                  <c:v>40302</c:v>
                </c:pt>
                <c:pt idx="1460">
                  <c:v>40304</c:v>
                </c:pt>
                <c:pt idx="1461">
                  <c:v>40305</c:v>
                </c:pt>
                <c:pt idx="1462">
                  <c:v>40308</c:v>
                </c:pt>
                <c:pt idx="1463">
                  <c:v>40309</c:v>
                </c:pt>
                <c:pt idx="1464">
                  <c:v>40310</c:v>
                </c:pt>
                <c:pt idx="1465">
                  <c:v>40311</c:v>
                </c:pt>
                <c:pt idx="1466">
                  <c:v>40312</c:v>
                </c:pt>
                <c:pt idx="1467">
                  <c:v>40315</c:v>
                </c:pt>
                <c:pt idx="1468">
                  <c:v>40316</c:v>
                </c:pt>
                <c:pt idx="1469">
                  <c:v>40317</c:v>
                </c:pt>
                <c:pt idx="1470">
                  <c:v>40322</c:v>
                </c:pt>
                <c:pt idx="1471">
                  <c:v>40323</c:v>
                </c:pt>
                <c:pt idx="1472">
                  <c:v>40324</c:v>
                </c:pt>
                <c:pt idx="1473">
                  <c:v>40325</c:v>
                </c:pt>
                <c:pt idx="1474">
                  <c:v>40329</c:v>
                </c:pt>
                <c:pt idx="1475">
                  <c:v>40330</c:v>
                </c:pt>
                <c:pt idx="1476">
                  <c:v>40331</c:v>
                </c:pt>
                <c:pt idx="1477">
                  <c:v>40332</c:v>
                </c:pt>
                <c:pt idx="1478">
                  <c:v>40333</c:v>
                </c:pt>
                <c:pt idx="1479">
                  <c:v>40336</c:v>
                </c:pt>
                <c:pt idx="1480">
                  <c:v>40337</c:v>
                </c:pt>
                <c:pt idx="1481">
                  <c:v>40338</c:v>
                </c:pt>
                <c:pt idx="1482">
                  <c:v>40339</c:v>
                </c:pt>
                <c:pt idx="1483">
                  <c:v>40340</c:v>
                </c:pt>
                <c:pt idx="1484">
                  <c:v>40343</c:v>
                </c:pt>
                <c:pt idx="1485">
                  <c:v>40344</c:v>
                </c:pt>
                <c:pt idx="1486">
                  <c:v>40345</c:v>
                </c:pt>
                <c:pt idx="1487">
                  <c:v>40346</c:v>
                </c:pt>
                <c:pt idx="1488">
                  <c:v>40347</c:v>
                </c:pt>
                <c:pt idx="1489">
                  <c:v>40350</c:v>
                </c:pt>
                <c:pt idx="1490">
                  <c:v>40351</c:v>
                </c:pt>
                <c:pt idx="1491">
                  <c:v>40352</c:v>
                </c:pt>
                <c:pt idx="1492">
                  <c:v>40353</c:v>
                </c:pt>
                <c:pt idx="1493">
                  <c:v>40354</c:v>
                </c:pt>
                <c:pt idx="1494">
                  <c:v>40357</c:v>
                </c:pt>
                <c:pt idx="1495">
                  <c:v>40358</c:v>
                </c:pt>
                <c:pt idx="1496">
                  <c:v>40359</c:v>
                </c:pt>
                <c:pt idx="1497">
                  <c:v>40361</c:v>
                </c:pt>
                <c:pt idx="1498">
                  <c:v>40364</c:v>
                </c:pt>
                <c:pt idx="1499">
                  <c:v>40365</c:v>
                </c:pt>
                <c:pt idx="1500">
                  <c:v>40366</c:v>
                </c:pt>
                <c:pt idx="1501">
                  <c:v>40367</c:v>
                </c:pt>
                <c:pt idx="1502">
                  <c:v>40368</c:v>
                </c:pt>
                <c:pt idx="1503">
                  <c:v>40371</c:v>
                </c:pt>
                <c:pt idx="1504">
                  <c:v>40372</c:v>
                </c:pt>
                <c:pt idx="1505">
                  <c:v>40373</c:v>
                </c:pt>
                <c:pt idx="1506">
                  <c:v>40374</c:v>
                </c:pt>
                <c:pt idx="1507">
                  <c:v>40375</c:v>
                </c:pt>
                <c:pt idx="1508">
                  <c:v>40378</c:v>
                </c:pt>
                <c:pt idx="1509">
                  <c:v>40379</c:v>
                </c:pt>
                <c:pt idx="1510">
                  <c:v>40380</c:v>
                </c:pt>
                <c:pt idx="1511">
                  <c:v>40381</c:v>
                </c:pt>
                <c:pt idx="1512">
                  <c:v>40382</c:v>
                </c:pt>
                <c:pt idx="1513">
                  <c:v>40386</c:v>
                </c:pt>
                <c:pt idx="1514">
                  <c:v>40387</c:v>
                </c:pt>
                <c:pt idx="1515">
                  <c:v>40388</c:v>
                </c:pt>
                <c:pt idx="1516">
                  <c:v>40389</c:v>
                </c:pt>
                <c:pt idx="1517">
                  <c:v>40392</c:v>
                </c:pt>
                <c:pt idx="1518">
                  <c:v>40393</c:v>
                </c:pt>
                <c:pt idx="1519">
                  <c:v>40394</c:v>
                </c:pt>
                <c:pt idx="1520">
                  <c:v>40395</c:v>
                </c:pt>
                <c:pt idx="1521">
                  <c:v>40396</c:v>
                </c:pt>
                <c:pt idx="1522">
                  <c:v>40399</c:v>
                </c:pt>
                <c:pt idx="1523">
                  <c:v>40400</c:v>
                </c:pt>
                <c:pt idx="1524">
                  <c:v>40401</c:v>
                </c:pt>
                <c:pt idx="1525">
                  <c:v>40406</c:v>
                </c:pt>
                <c:pt idx="1526">
                  <c:v>40407</c:v>
                </c:pt>
                <c:pt idx="1527">
                  <c:v>40408</c:v>
                </c:pt>
                <c:pt idx="1528">
                  <c:v>40409</c:v>
                </c:pt>
                <c:pt idx="1529">
                  <c:v>40410</c:v>
                </c:pt>
                <c:pt idx="1530">
                  <c:v>40413</c:v>
                </c:pt>
                <c:pt idx="1531">
                  <c:v>40414</c:v>
                </c:pt>
                <c:pt idx="1532">
                  <c:v>40415</c:v>
                </c:pt>
                <c:pt idx="1533">
                  <c:v>40416</c:v>
                </c:pt>
                <c:pt idx="1534">
                  <c:v>40417</c:v>
                </c:pt>
                <c:pt idx="1535">
                  <c:v>40420</c:v>
                </c:pt>
                <c:pt idx="1536">
                  <c:v>40421</c:v>
                </c:pt>
                <c:pt idx="1537">
                  <c:v>40422</c:v>
                </c:pt>
                <c:pt idx="1538">
                  <c:v>40423</c:v>
                </c:pt>
                <c:pt idx="1539">
                  <c:v>40424</c:v>
                </c:pt>
                <c:pt idx="1540">
                  <c:v>40427</c:v>
                </c:pt>
                <c:pt idx="1541">
                  <c:v>40428</c:v>
                </c:pt>
                <c:pt idx="1542">
                  <c:v>40429</c:v>
                </c:pt>
                <c:pt idx="1543">
                  <c:v>40430</c:v>
                </c:pt>
                <c:pt idx="1544">
                  <c:v>40431</c:v>
                </c:pt>
                <c:pt idx="1545">
                  <c:v>40434</c:v>
                </c:pt>
                <c:pt idx="1546">
                  <c:v>40435</c:v>
                </c:pt>
                <c:pt idx="1547">
                  <c:v>40436</c:v>
                </c:pt>
                <c:pt idx="1548">
                  <c:v>40437</c:v>
                </c:pt>
                <c:pt idx="1549">
                  <c:v>40438</c:v>
                </c:pt>
                <c:pt idx="1550">
                  <c:v>40441</c:v>
                </c:pt>
                <c:pt idx="1551">
                  <c:v>40442</c:v>
                </c:pt>
                <c:pt idx="1552">
                  <c:v>40443</c:v>
                </c:pt>
                <c:pt idx="1553">
                  <c:v>40444</c:v>
                </c:pt>
                <c:pt idx="1554">
                  <c:v>40445</c:v>
                </c:pt>
                <c:pt idx="1555">
                  <c:v>40448</c:v>
                </c:pt>
                <c:pt idx="1556">
                  <c:v>40449</c:v>
                </c:pt>
                <c:pt idx="1557">
                  <c:v>40450</c:v>
                </c:pt>
                <c:pt idx="1558">
                  <c:v>40451</c:v>
                </c:pt>
                <c:pt idx="1559">
                  <c:v>40452</c:v>
                </c:pt>
                <c:pt idx="1560">
                  <c:v>40455</c:v>
                </c:pt>
                <c:pt idx="1561">
                  <c:v>40456</c:v>
                </c:pt>
                <c:pt idx="1562">
                  <c:v>40457</c:v>
                </c:pt>
                <c:pt idx="1563">
                  <c:v>40458</c:v>
                </c:pt>
                <c:pt idx="1564">
                  <c:v>40459</c:v>
                </c:pt>
                <c:pt idx="1565">
                  <c:v>40462</c:v>
                </c:pt>
                <c:pt idx="1566">
                  <c:v>40463</c:v>
                </c:pt>
                <c:pt idx="1567">
                  <c:v>40464</c:v>
                </c:pt>
                <c:pt idx="1568">
                  <c:v>40465</c:v>
                </c:pt>
                <c:pt idx="1569">
                  <c:v>40466</c:v>
                </c:pt>
                <c:pt idx="1570">
                  <c:v>40469</c:v>
                </c:pt>
                <c:pt idx="1571">
                  <c:v>40470</c:v>
                </c:pt>
                <c:pt idx="1572">
                  <c:v>40471</c:v>
                </c:pt>
                <c:pt idx="1573">
                  <c:v>40472</c:v>
                </c:pt>
                <c:pt idx="1574">
                  <c:v>40473</c:v>
                </c:pt>
                <c:pt idx="1575">
                  <c:v>40477</c:v>
                </c:pt>
                <c:pt idx="1576">
                  <c:v>40478</c:v>
                </c:pt>
                <c:pt idx="1577">
                  <c:v>40479</c:v>
                </c:pt>
                <c:pt idx="1578">
                  <c:v>40480</c:v>
                </c:pt>
                <c:pt idx="1579">
                  <c:v>40483</c:v>
                </c:pt>
                <c:pt idx="1580">
                  <c:v>40484</c:v>
                </c:pt>
                <c:pt idx="1581">
                  <c:v>40485</c:v>
                </c:pt>
                <c:pt idx="1582">
                  <c:v>40486</c:v>
                </c:pt>
                <c:pt idx="1583">
                  <c:v>40487</c:v>
                </c:pt>
                <c:pt idx="1584">
                  <c:v>40490</c:v>
                </c:pt>
                <c:pt idx="1585">
                  <c:v>40491</c:v>
                </c:pt>
                <c:pt idx="1586">
                  <c:v>40492</c:v>
                </c:pt>
                <c:pt idx="1587">
                  <c:v>40493</c:v>
                </c:pt>
                <c:pt idx="1588">
                  <c:v>40494</c:v>
                </c:pt>
                <c:pt idx="1589">
                  <c:v>40497</c:v>
                </c:pt>
                <c:pt idx="1590">
                  <c:v>40498</c:v>
                </c:pt>
                <c:pt idx="1591">
                  <c:v>40499</c:v>
                </c:pt>
                <c:pt idx="1592">
                  <c:v>40500</c:v>
                </c:pt>
                <c:pt idx="1593">
                  <c:v>40501</c:v>
                </c:pt>
                <c:pt idx="1594">
                  <c:v>40504</c:v>
                </c:pt>
                <c:pt idx="1595">
                  <c:v>40505</c:v>
                </c:pt>
                <c:pt idx="1596">
                  <c:v>40506</c:v>
                </c:pt>
                <c:pt idx="1597">
                  <c:v>40507</c:v>
                </c:pt>
                <c:pt idx="1598">
                  <c:v>40508</c:v>
                </c:pt>
                <c:pt idx="1599">
                  <c:v>40511</c:v>
                </c:pt>
                <c:pt idx="1600">
                  <c:v>40512</c:v>
                </c:pt>
                <c:pt idx="1601">
                  <c:v>40513</c:v>
                </c:pt>
                <c:pt idx="1602">
                  <c:v>40514</c:v>
                </c:pt>
                <c:pt idx="1603">
                  <c:v>40515</c:v>
                </c:pt>
                <c:pt idx="1604">
                  <c:v>40519</c:v>
                </c:pt>
                <c:pt idx="1605">
                  <c:v>40520</c:v>
                </c:pt>
                <c:pt idx="1606">
                  <c:v>40521</c:v>
                </c:pt>
                <c:pt idx="1607">
                  <c:v>40525</c:v>
                </c:pt>
                <c:pt idx="1608">
                  <c:v>40526</c:v>
                </c:pt>
                <c:pt idx="1609">
                  <c:v>40527</c:v>
                </c:pt>
                <c:pt idx="1610">
                  <c:v>40528</c:v>
                </c:pt>
                <c:pt idx="1611">
                  <c:v>40529</c:v>
                </c:pt>
                <c:pt idx="1612">
                  <c:v>40532</c:v>
                </c:pt>
                <c:pt idx="1613">
                  <c:v>40533</c:v>
                </c:pt>
                <c:pt idx="1614">
                  <c:v>40534</c:v>
                </c:pt>
                <c:pt idx="1615">
                  <c:v>40535</c:v>
                </c:pt>
                <c:pt idx="1616">
                  <c:v>40536</c:v>
                </c:pt>
                <c:pt idx="1617">
                  <c:v>40539</c:v>
                </c:pt>
                <c:pt idx="1618">
                  <c:v>40540</c:v>
                </c:pt>
                <c:pt idx="1619">
                  <c:v>40541</c:v>
                </c:pt>
                <c:pt idx="1620">
                  <c:v>40542</c:v>
                </c:pt>
                <c:pt idx="1621">
                  <c:v>40547</c:v>
                </c:pt>
                <c:pt idx="1622">
                  <c:v>40548</c:v>
                </c:pt>
                <c:pt idx="1623">
                  <c:v>40549</c:v>
                </c:pt>
                <c:pt idx="1624">
                  <c:v>40550</c:v>
                </c:pt>
                <c:pt idx="1625">
                  <c:v>40553</c:v>
                </c:pt>
                <c:pt idx="1626">
                  <c:v>40554</c:v>
                </c:pt>
                <c:pt idx="1627">
                  <c:v>40555</c:v>
                </c:pt>
                <c:pt idx="1628">
                  <c:v>40556</c:v>
                </c:pt>
                <c:pt idx="1629">
                  <c:v>40557</c:v>
                </c:pt>
                <c:pt idx="1630">
                  <c:v>40560</c:v>
                </c:pt>
                <c:pt idx="1631">
                  <c:v>40561</c:v>
                </c:pt>
                <c:pt idx="1632">
                  <c:v>40562</c:v>
                </c:pt>
                <c:pt idx="1633">
                  <c:v>40563</c:v>
                </c:pt>
                <c:pt idx="1634">
                  <c:v>40564</c:v>
                </c:pt>
                <c:pt idx="1635">
                  <c:v>40567</c:v>
                </c:pt>
                <c:pt idx="1636">
                  <c:v>40568</c:v>
                </c:pt>
                <c:pt idx="1637">
                  <c:v>40569</c:v>
                </c:pt>
                <c:pt idx="1638">
                  <c:v>40570</c:v>
                </c:pt>
                <c:pt idx="1639">
                  <c:v>40571</c:v>
                </c:pt>
                <c:pt idx="1640">
                  <c:v>40574</c:v>
                </c:pt>
                <c:pt idx="1641">
                  <c:v>40575</c:v>
                </c:pt>
                <c:pt idx="1642">
                  <c:v>40576</c:v>
                </c:pt>
                <c:pt idx="1643">
                  <c:v>40577</c:v>
                </c:pt>
                <c:pt idx="1644">
                  <c:v>40578</c:v>
                </c:pt>
                <c:pt idx="1645">
                  <c:v>40581</c:v>
                </c:pt>
                <c:pt idx="1646">
                  <c:v>40582</c:v>
                </c:pt>
                <c:pt idx="1647">
                  <c:v>40583</c:v>
                </c:pt>
                <c:pt idx="1648">
                  <c:v>40584</c:v>
                </c:pt>
                <c:pt idx="1649">
                  <c:v>40585</c:v>
                </c:pt>
                <c:pt idx="1650">
                  <c:v>40588</c:v>
                </c:pt>
                <c:pt idx="1651">
                  <c:v>40589</c:v>
                </c:pt>
                <c:pt idx="1652">
                  <c:v>40590</c:v>
                </c:pt>
                <c:pt idx="1653">
                  <c:v>40591</c:v>
                </c:pt>
                <c:pt idx="1654">
                  <c:v>40595</c:v>
                </c:pt>
                <c:pt idx="1655">
                  <c:v>40596</c:v>
                </c:pt>
                <c:pt idx="1656">
                  <c:v>40597</c:v>
                </c:pt>
                <c:pt idx="1657">
                  <c:v>40598</c:v>
                </c:pt>
                <c:pt idx="1658">
                  <c:v>40599</c:v>
                </c:pt>
                <c:pt idx="1659">
                  <c:v>40602</c:v>
                </c:pt>
                <c:pt idx="1660">
                  <c:v>40603</c:v>
                </c:pt>
                <c:pt idx="1661">
                  <c:v>40604</c:v>
                </c:pt>
                <c:pt idx="1662">
                  <c:v>40605</c:v>
                </c:pt>
                <c:pt idx="1663">
                  <c:v>40606</c:v>
                </c:pt>
                <c:pt idx="1664">
                  <c:v>40609</c:v>
                </c:pt>
                <c:pt idx="1665">
                  <c:v>40610</c:v>
                </c:pt>
                <c:pt idx="1666">
                  <c:v>40611</c:v>
                </c:pt>
                <c:pt idx="1667">
                  <c:v>40612</c:v>
                </c:pt>
                <c:pt idx="1668">
                  <c:v>40613</c:v>
                </c:pt>
                <c:pt idx="1669">
                  <c:v>40616</c:v>
                </c:pt>
                <c:pt idx="1670">
                  <c:v>40617</c:v>
                </c:pt>
                <c:pt idx="1671">
                  <c:v>40618</c:v>
                </c:pt>
                <c:pt idx="1672">
                  <c:v>40619</c:v>
                </c:pt>
                <c:pt idx="1673">
                  <c:v>40620</c:v>
                </c:pt>
                <c:pt idx="1674">
                  <c:v>40623</c:v>
                </c:pt>
                <c:pt idx="1675">
                  <c:v>40624</c:v>
                </c:pt>
                <c:pt idx="1676">
                  <c:v>40625</c:v>
                </c:pt>
                <c:pt idx="1677">
                  <c:v>40626</c:v>
                </c:pt>
                <c:pt idx="1678">
                  <c:v>40627</c:v>
                </c:pt>
                <c:pt idx="1679">
                  <c:v>40630</c:v>
                </c:pt>
                <c:pt idx="1680">
                  <c:v>40631</c:v>
                </c:pt>
                <c:pt idx="1681">
                  <c:v>40632</c:v>
                </c:pt>
                <c:pt idx="1682">
                  <c:v>40633</c:v>
                </c:pt>
                <c:pt idx="1683">
                  <c:v>40634</c:v>
                </c:pt>
                <c:pt idx="1684">
                  <c:v>40637</c:v>
                </c:pt>
                <c:pt idx="1685">
                  <c:v>40638</c:v>
                </c:pt>
                <c:pt idx="1686">
                  <c:v>40640</c:v>
                </c:pt>
                <c:pt idx="1687">
                  <c:v>40641</c:v>
                </c:pt>
                <c:pt idx="1688">
                  <c:v>40644</c:v>
                </c:pt>
                <c:pt idx="1689">
                  <c:v>40645</c:v>
                </c:pt>
                <c:pt idx="1690">
                  <c:v>40651</c:v>
                </c:pt>
                <c:pt idx="1691">
                  <c:v>40652</c:v>
                </c:pt>
                <c:pt idx="1692">
                  <c:v>40653</c:v>
                </c:pt>
                <c:pt idx="1693">
                  <c:v>40654</c:v>
                </c:pt>
                <c:pt idx="1694">
                  <c:v>40655</c:v>
                </c:pt>
                <c:pt idx="1695">
                  <c:v>40658</c:v>
                </c:pt>
                <c:pt idx="1696">
                  <c:v>40659</c:v>
                </c:pt>
                <c:pt idx="1697">
                  <c:v>40660</c:v>
                </c:pt>
                <c:pt idx="1698">
                  <c:v>40661</c:v>
                </c:pt>
                <c:pt idx="1699">
                  <c:v>40662</c:v>
                </c:pt>
                <c:pt idx="1700">
                  <c:v>40666</c:v>
                </c:pt>
                <c:pt idx="1701">
                  <c:v>40667</c:v>
                </c:pt>
                <c:pt idx="1702">
                  <c:v>40669</c:v>
                </c:pt>
                <c:pt idx="1703">
                  <c:v>40672</c:v>
                </c:pt>
                <c:pt idx="1704">
                  <c:v>40673</c:v>
                </c:pt>
                <c:pt idx="1705">
                  <c:v>40674</c:v>
                </c:pt>
                <c:pt idx="1706">
                  <c:v>40675</c:v>
                </c:pt>
                <c:pt idx="1707">
                  <c:v>40676</c:v>
                </c:pt>
                <c:pt idx="1708">
                  <c:v>40681</c:v>
                </c:pt>
                <c:pt idx="1709">
                  <c:v>40682</c:v>
                </c:pt>
                <c:pt idx="1710">
                  <c:v>40683</c:v>
                </c:pt>
                <c:pt idx="1711">
                  <c:v>40686</c:v>
                </c:pt>
                <c:pt idx="1712">
                  <c:v>40687</c:v>
                </c:pt>
                <c:pt idx="1713">
                  <c:v>40688</c:v>
                </c:pt>
                <c:pt idx="1714">
                  <c:v>40689</c:v>
                </c:pt>
                <c:pt idx="1715">
                  <c:v>40690</c:v>
                </c:pt>
                <c:pt idx="1716">
                  <c:v>40693</c:v>
                </c:pt>
                <c:pt idx="1717">
                  <c:v>40694</c:v>
                </c:pt>
                <c:pt idx="1718">
                  <c:v>40695</c:v>
                </c:pt>
                <c:pt idx="1719">
                  <c:v>40696</c:v>
                </c:pt>
                <c:pt idx="1720">
                  <c:v>40697</c:v>
                </c:pt>
                <c:pt idx="1721">
                  <c:v>40700</c:v>
                </c:pt>
                <c:pt idx="1722">
                  <c:v>40701</c:v>
                </c:pt>
                <c:pt idx="1723">
                  <c:v>40702</c:v>
                </c:pt>
                <c:pt idx="1724">
                  <c:v>40703</c:v>
                </c:pt>
                <c:pt idx="1725">
                  <c:v>40704</c:v>
                </c:pt>
                <c:pt idx="1726">
                  <c:v>40707</c:v>
                </c:pt>
                <c:pt idx="1727">
                  <c:v>40708</c:v>
                </c:pt>
                <c:pt idx="1728">
                  <c:v>40709</c:v>
                </c:pt>
                <c:pt idx="1729">
                  <c:v>40710</c:v>
                </c:pt>
                <c:pt idx="1730">
                  <c:v>40711</c:v>
                </c:pt>
                <c:pt idx="1731">
                  <c:v>40714</c:v>
                </c:pt>
                <c:pt idx="1732">
                  <c:v>40715</c:v>
                </c:pt>
                <c:pt idx="1733">
                  <c:v>40716</c:v>
                </c:pt>
                <c:pt idx="1734">
                  <c:v>40717</c:v>
                </c:pt>
                <c:pt idx="1735">
                  <c:v>40718</c:v>
                </c:pt>
                <c:pt idx="1736">
                  <c:v>40721</c:v>
                </c:pt>
                <c:pt idx="1737">
                  <c:v>40722</c:v>
                </c:pt>
                <c:pt idx="1738">
                  <c:v>40723</c:v>
                </c:pt>
                <c:pt idx="1739">
                  <c:v>40724</c:v>
                </c:pt>
                <c:pt idx="1740">
                  <c:v>40728</c:v>
                </c:pt>
                <c:pt idx="1741">
                  <c:v>40729</c:v>
                </c:pt>
                <c:pt idx="1742">
                  <c:v>40730</c:v>
                </c:pt>
                <c:pt idx="1743">
                  <c:v>40731</c:v>
                </c:pt>
                <c:pt idx="1744">
                  <c:v>40732</c:v>
                </c:pt>
                <c:pt idx="1745">
                  <c:v>40735</c:v>
                </c:pt>
                <c:pt idx="1746">
                  <c:v>40736</c:v>
                </c:pt>
                <c:pt idx="1747">
                  <c:v>40737</c:v>
                </c:pt>
                <c:pt idx="1748">
                  <c:v>40738</c:v>
                </c:pt>
                <c:pt idx="1749">
                  <c:v>40742</c:v>
                </c:pt>
                <c:pt idx="1750">
                  <c:v>40743</c:v>
                </c:pt>
                <c:pt idx="1751">
                  <c:v>40744</c:v>
                </c:pt>
                <c:pt idx="1752">
                  <c:v>40745</c:v>
                </c:pt>
                <c:pt idx="1753">
                  <c:v>40746</c:v>
                </c:pt>
                <c:pt idx="1754">
                  <c:v>40749</c:v>
                </c:pt>
                <c:pt idx="1755">
                  <c:v>40750</c:v>
                </c:pt>
                <c:pt idx="1756">
                  <c:v>40751</c:v>
                </c:pt>
                <c:pt idx="1757">
                  <c:v>40752</c:v>
                </c:pt>
                <c:pt idx="1758">
                  <c:v>40753</c:v>
                </c:pt>
                <c:pt idx="1759">
                  <c:v>40756</c:v>
                </c:pt>
                <c:pt idx="1760">
                  <c:v>40757</c:v>
                </c:pt>
                <c:pt idx="1761">
                  <c:v>40758</c:v>
                </c:pt>
                <c:pt idx="1762">
                  <c:v>40759</c:v>
                </c:pt>
                <c:pt idx="1763">
                  <c:v>40760</c:v>
                </c:pt>
                <c:pt idx="1764">
                  <c:v>40763</c:v>
                </c:pt>
                <c:pt idx="1765">
                  <c:v>40764</c:v>
                </c:pt>
                <c:pt idx="1766">
                  <c:v>40765</c:v>
                </c:pt>
                <c:pt idx="1767">
                  <c:v>40766</c:v>
                </c:pt>
                <c:pt idx="1768">
                  <c:v>40770</c:v>
                </c:pt>
                <c:pt idx="1769">
                  <c:v>40771</c:v>
                </c:pt>
                <c:pt idx="1770">
                  <c:v>40772</c:v>
                </c:pt>
                <c:pt idx="1771">
                  <c:v>40773</c:v>
                </c:pt>
                <c:pt idx="1772">
                  <c:v>40774</c:v>
                </c:pt>
                <c:pt idx="1773">
                  <c:v>40777</c:v>
                </c:pt>
                <c:pt idx="1774">
                  <c:v>40778</c:v>
                </c:pt>
                <c:pt idx="1775">
                  <c:v>40779</c:v>
                </c:pt>
                <c:pt idx="1776">
                  <c:v>40780</c:v>
                </c:pt>
                <c:pt idx="1777">
                  <c:v>40781</c:v>
                </c:pt>
                <c:pt idx="1778">
                  <c:v>40784</c:v>
                </c:pt>
                <c:pt idx="1779">
                  <c:v>40785</c:v>
                </c:pt>
                <c:pt idx="1780">
                  <c:v>40786</c:v>
                </c:pt>
                <c:pt idx="1781">
                  <c:v>40787</c:v>
                </c:pt>
                <c:pt idx="1782">
                  <c:v>40788</c:v>
                </c:pt>
                <c:pt idx="1783">
                  <c:v>40791</c:v>
                </c:pt>
                <c:pt idx="1784">
                  <c:v>40792</c:v>
                </c:pt>
                <c:pt idx="1785">
                  <c:v>40793</c:v>
                </c:pt>
                <c:pt idx="1786">
                  <c:v>40794</c:v>
                </c:pt>
                <c:pt idx="1787">
                  <c:v>40795</c:v>
                </c:pt>
                <c:pt idx="1788">
                  <c:v>40798</c:v>
                </c:pt>
                <c:pt idx="1789">
                  <c:v>40799</c:v>
                </c:pt>
                <c:pt idx="1790">
                  <c:v>40800</c:v>
                </c:pt>
                <c:pt idx="1791">
                  <c:v>40801</c:v>
                </c:pt>
                <c:pt idx="1792">
                  <c:v>40802</c:v>
                </c:pt>
                <c:pt idx="1793">
                  <c:v>40805</c:v>
                </c:pt>
                <c:pt idx="1794">
                  <c:v>40806</c:v>
                </c:pt>
                <c:pt idx="1795">
                  <c:v>40807</c:v>
                </c:pt>
                <c:pt idx="1796">
                  <c:v>40808</c:v>
                </c:pt>
                <c:pt idx="1797">
                  <c:v>40809</c:v>
                </c:pt>
                <c:pt idx="1798">
                  <c:v>40812</c:v>
                </c:pt>
                <c:pt idx="1799">
                  <c:v>40813</c:v>
                </c:pt>
                <c:pt idx="1800">
                  <c:v>40814</c:v>
                </c:pt>
                <c:pt idx="1801">
                  <c:v>40815</c:v>
                </c:pt>
                <c:pt idx="1802">
                  <c:v>40816</c:v>
                </c:pt>
                <c:pt idx="1803">
                  <c:v>40819</c:v>
                </c:pt>
                <c:pt idx="1804">
                  <c:v>40820</c:v>
                </c:pt>
                <c:pt idx="1805">
                  <c:v>40821</c:v>
                </c:pt>
                <c:pt idx="1806">
                  <c:v>40822</c:v>
                </c:pt>
                <c:pt idx="1807">
                  <c:v>40823</c:v>
                </c:pt>
                <c:pt idx="1808">
                  <c:v>40826</c:v>
                </c:pt>
                <c:pt idx="1809">
                  <c:v>40827</c:v>
                </c:pt>
                <c:pt idx="1810">
                  <c:v>40828</c:v>
                </c:pt>
                <c:pt idx="1811">
                  <c:v>40829</c:v>
                </c:pt>
                <c:pt idx="1812">
                  <c:v>40830</c:v>
                </c:pt>
                <c:pt idx="1813">
                  <c:v>40833</c:v>
                </c:pt>
                <c:pt idx="1814">
                  <c:v>40834</c:v>
                </c:pt>
                <c:pt idx="1815">
                  <c:v>40835</c:v>
                </c:pt>
                <c:pt idx="1816">
                  <c:v>40836</c:v>
                </c:pt>
                <c:pt idx="1817">
                  <c:v>40837</c:v>
                </c:pt>
                <c:pt idx="1818">
                  <c:v>40841</c:v>
                </c:pt>
                <c:pt idx="1819">
                  <c:v>40842</c:v>
                </c:pt>
                <c:pt idx="1820">
                  <c:v>40843</c:v>
                </c:pt>
                <c:pt idx="1821">
                  <c:v>40844</c:v>
                </c:pt>
                <c:pt idx="1822">
                  <c:v>40847</c:v>
                </c:pt>
                <c:pt idx="1823">
                  <c:v>40848</c:v>
                </c:pt>
                <c:pt idx="1824">
                  <c:v>40849</c:v>
                </c:pt>
                <c:pt idx="1825">
                  <c:v>40850</c:v>
                </c:pt>
                <c:pt idx="1826">
                  <c:v>40851</c:v>
                </c:pt>
                <c:pt idx="1827">
                  <c:v>40854</c:v>
                </c:pt>
                <c:pt idx="1828">
                  <c:v>40855</c:v>
                </c:pt>
                <c:pt idx="1829">
                  <c:v>40856</c:v>
                </c:pt>
                <c:pt idx="1830">
                  <c:v>40857</c:v>
                </c:pt>
                <c:pt idx="1831">
                  <c:v>40858</c:v>
                </c:pt>
                <c:pt idx="1832">
                  <c:v>40861</c:v>
                </c:pt>
                <c:pt idx="1833">
                  <c:v>40862</c:v>
                </c:pt>
                <c:pt idx="1834">
                  <c:v>40863</c:v>
                </c:pt>
                <c:pt idx="1835">
                  <c:v>40864</c:v>
                </c:pt>
                <c:pt idx="1836">
                  <c:v>40865</c:v>
                </c:pt>
                <c:pt idx="1837">
                  <c:v>40868</c:v>
                </c:pt>
                <c:pt idx="1838">
                  <c:v>40869</c:v>
                </c:pt>
                <c:pt idx="1839">
                  <c:v>40870</c:v>
                </c:pt>
                <c:pt idx="1840">
                  <c:v>40871</c:v>
                </c:pt>
                <c:pt idx="1841">
                  <c:v>40872</c:v>
                </c:pt>
                <c:pt idx="1842">
                  <c:v>40875</c:v>
                </c:pt>
                <c:pt idx="1843">
                  <c:v>40876</c:v>
                </c:pt>
                <c:pt idx="1844">
                  <c:v>40877</c:v>
                </c:pt>
                <c:pt idx="1845">
                  <c:v>40878</c:v>
                </c:pt>
                <c:pt idx="1846">
                  <c:v>40879</c:v>
                </c:pt>
                <c:pt idx="1847">
                  <c:v>40883</c:v>
                </c:pt>
                <c:pt idx="1848">
                  <c:v>40884</c:v>
                </c:pt>
                <c:pt idx="1849">
                  <c:v>40885</c:v>
                </c:pt>
                <c:pt idx="1850">
                  <c:v>40886</c:v>
                </c:pt>
                <c:pt idx="1851">
                  <c:v>40890</c:v>
                </c:pt>
                <c:pt idx="1852">
                  <c:v>40891</c:v>
                </c:pt>
                <c:pt idx="1853">
                  <c:v>40892</c:v>
                </c:pt>
                <c:pt idx="1854">
                  <c:v>40893</c:v>
                </c:pt>
                <c:pt idx="1855">
                  <c:v>40896</c:v>
                </c:pt>
                <c:pt idx="1856">
                  <c:v>40897</c:v>
                </c:pt>
                <c:pt idx="1857">
                  <c:v>40898</c:v>
                </c:pt>
                <c:pt idx="1858">
                  <c:v>40899</c:v>
                </c:pt>
                <c:pt idx="1859">
                  <c:v>40900</c:v>
                </c:pt>
                <c:pt idx="1860">
                  <c:v>40903</c:v>
                </c:pt>
                <c:pt idx="1861">
                  <c:v>40904</c:v>
                </c:pt>
                <c:pt idx="1862">
                  <c:v>40905</c:v>
                </c:pt>
                <c:pt idx="1863">
                  <c:v>40906</c:v>
                </c:pt>
                <c:pt idx="1864">
                  <c:v>40907</c:v>
                </c:pt>
                <c:pt idx="1865">
                  <c:v>40912</c:v>
                </c:pt>
                <c:pt idx="1866">
                  <c:v>40913</c:v>
                </c:pt>
                <c:pt idx="1867">
                  <c:v>40914</c:v>
                </c:pt>
                <c:pt idx="1868">
                  <c:v>40917</c:v>
                </c:pt>
                <c:pt idx="1869">
                  <c:v>40918</c:v>
                </c:pt>
                <c:pt idx="1870">
                  <c:v>40919</c:v>
                </c:pt>
                <c:pt idx="1871">
                  <c:v>40920</c:v>
                </c:pt>
                <c:pt idx="1872">
                  <c:v>40921</c:v>
                </c:pt>
                <c:pt idx="1873">
                  <c:v>40924</c:v>
                </c:pt>
                <c:pt idx="1874">
                  <c:v>40925</c:v>
                </c:pt>
                <c:pt idx="1875">
                  <c:v>40926</c:v>
                </c:pt>
                <c:pt idx="1876">
                  <c:v>40927</c:v>
                </c:pt>
                <c:pt idx="1877">
                  <c:v>40928</c:v>
                </c:pt>
                <c:pt idx="1878">
                  <c:v>40931</c:v>
                </c:pt>
                <c:pt idx="1879">
                  <c:v>40932</c:v>
                </c:pt>
                <c:pt idx="1880">
                  <c:v>40933</c:v>
                </c:pt>
                <c:pt idx="1881">
                  <c:v>40934</c:v>
                </c:pt>
                <c:pt idx="1882">
                  <c:v>40935</c:v>
                </c:pt>
                <c:pt idx="1883">
                  <c:v>40938</c:v>
                </c:pt>
                <c:pt idx="1884">
                  <c:v>40939</c:v>
                </c:pt>
                <c:pt idx="1885">
                  <c:v>40940</c:v>
                </c:pt>
                <c:pt idx="1886">
                  <c:v>40941</c:v>
                </c:pt>
                <c:pt idx="1887">
                  <c:v>40942</c:v>
                </c:pt>
                <c:pt idx="1888">
                  <c:v>40945</c:v>
                </c:pt>
                <c:pt idx="1889">
                  <c:v>40946</c:v>
                </c:pt>
                <c:pt idx="1890">
                  <c:v>40947</c:v>
                </c:pt>
                <c:pt idx="1891">
                  <c:v>40948</c:v>
                </c:pt>
                <c:pt idx="1892">
                  <c:v>40949</c:v>
                </c:pt>
                <c:pt idx="1893">
                  <c:v>40952</c:v>
                </c:pt>
                <c:pt idx="1894">
                  <c:v>40953</c:v>
                </c:pt>
                <c:pt idx="1895">
                  <c:v>40954</c:v>
                </c:pt>
                <c:pt idx="1896">
                  <c:v>40955</c:v>
                </c:pt>
                <c:pt idx="1897">
                  <c:v>40956</c:v>
                </c:pt>
                <c:pt idx="1898">
                  <c:v>40959</c:v>
                </c:pt>
                <c:pt idx="1899">
                  <c:v>40960</c:v>
                </c:pt>
                <c:pt idx="1900">
                  <c:v>40961</c:v>
                </c:pt>
                <c:pt idx="1901">
                  <c:v>40962</c:v>
                </c:pt>
                <c:pt idx="1902">
                  <c:v>40963</c:v>
                </c:pt>
                <c:pt idx="1903">
                  <c:v>40966</c:v>
                </c:pt>
                <c:pt idx="1904">
                  <c:v>40967</c:v>
                </c:pt>
                <c:pt idx="1905">
                  <c:v>40968</c:v>
                </c:pt>
                <c:pt idx="1906">
                  <c:v>40969</c:v>
                </c:pt>
                <c:pt idx="1907">
                  <c:v>40970</c:v>
                </c:pt>
                <c:pt idx="1908">
                  <c:v>40973</c:v>
                </c:pt>
                <c:pt idx="1909">
                  <c:v>40974</c:v>
                </c:pt>
                <c:pt idx="1910">
                  <c:v>40976</c:v>
                </c:pt>
                <c:pt idx="1911">
                  <c:v>40977</c:v>
                </c:pt>
                <c:pt idx="1912">
                  <c:v>40980</c:v>
                </c:pt>
                <c:pt idx="1913">
                  <c:v>40981</c:v>
                </c:pt>
                <c:pt idx="1914">
                  <c:v>40982</c:v>
                </c:pt>
                <c:pt idx="1915">
                  <c:v>40983</c:v>
                </c:pt>
                <c:pt idx="1916">
                  <c:v>40984</c:v>
                </c:pt>
                <c:pt idx="1917">
                  <c:v>40987</c:v>
                </c:pt>
                <c:pt idx="1918">
                  <c:v>40988</c:v>
                </c:pt>
                <c:pt idx="1919">
                  <c:v>40989</c:v>
                </c:pt>
                <c:pt idx="1920">
                  <c:v>40990</c:v>
                </c:pt>
                <c:pt idx="1921">
                  <c:v>40991</c:v>
                </c:pt>
                <c:pt idx="1922">
                  <c:v>40994</c:v>
                </c:pt>
                <c:pt idx="1923">
                  <c:v>40995</c:v>
                </c:pt>
                <c:pt idx="1924">
                  <c:v>40996</c:v>
                </c:pt>
                <c:pt idx="1925">
                  <c:v>40997</c:v>
                </c:pt>
                <c:pt idx="1926">
                  <c:v>40998</c:v>
                </c:pt>
                <c:pt idx="1927">
                  <c:v>41001</c:v>
                </c:pt>
                <c:pt idx="1928">
                  <c:v>41002</c:v>
                </c:pt>
                <c:pt idx="1929">
                  <c:v>41003</c:v>
                </c:pt>
                <c:pt idx="1930">
                  <c:v>41004</c:v>
                </c:pt>
                <c:pt idx="1931">
                  <c:v>41009</c:v>
                </c:pt>
                <c:pt idx="1932">
                  <c:v>41010</c:v>
                </c:pt>
                <c:pt idx="1933">
                  <c:v>41011</c:v>
                </c:pt>
                <c:pt idx="1934">
                  <c:v>41016</c:v>
                </c:pt>
                <c:pt idx="1935">
                  <c:v>41017</c:v>
                </c:pt>
                <c:pt idx="1936">
                  <c:v>41018</c:v>
                </c:pt>
                <c:pt idx="1937">
                  <c:v>41019</c:v>
                </c:pt>
                <c:pt idx="1938">
                  <c:v>41022</c:v>
                </c:pt>
                <c:pt idx="1939">
                  <c:v>41023</c:v>
                </c:pt>
                <c:pt idx="1940">
                  <c:v>41024</c:v>
                </c:pt>
                <c:pt idx="1941">
                  <c:v>41025</c:v>
                </c:pt>
                <c:pt idx="1942">
                  <c:v>41026</c:v>
                </c:pt>
                <c:pt idx="1943">
                  <c:v>41029</c:v>
                </c:pt>
                <c:pt idx="1944">
                  <c:v>41031</c:v>
                </c:pt>
                <c:pt idx="1945">
                  <c:v>41032</c:v>
                </c:pt>
                <c:pt idx="1946">
                  <c:v>41033</c:v>
                </c:pt>
                <c:pt idx="1947">
                  <c:v>41037</c:v>
                </c:pt>
                <c:pt idx="1948">
                  <c:v>41038</c:v>
                </c:pt>
                <c:pt idx="1949">
                  <c:v>41039</c:v>
                </c:pt>
                <c:pt idx="1950">
                  <c:v>41040</c:v>
                </c:pt>
                <c:pt idx="1951">
                  <c:v>41043</c:v>
                </c:pt>
                <c:pt idx="1952">
                  <c:v>41044</c:v>
                </c:pt>
                <c:pt idx="1953">
                  <c:v>41045</c:v>
                </c:pt>
                <c:pt idx="1954">
                  <c:v>41046</c:v>
                </c:pt>
                <c:pt idx="1955">
                  <c:v>41047</c:v>
                </c:pt>
                <c:pt idx="1956">
                  <c:v>41050</c:v>
                </c:pt>
                <c:pt idx="1957">
                  <c:v>41051</c:v>
                </c:pt>
                <c:pt idx="1958">
                  <c:v>41052</c:v>
                </c:pt>
                <c:pt idx="1959">
                  <c:v>41053</c:v>
                </c:pt>
                <c:pt idx="1960">
                  <c:v>41054</c:v>
                </c:pt>
                <c:pt idx="1961">
                  <c:v>41057</c:v>
                </c:pt>
                <c:pt idx="1962">
                  <c:v>41058</c:v>
                </c:pt>
                <c:pt idx="1963">
                  <c:v>41059</c:v>
                </c:pt>
                <c:pt idx="1964">
                  <c:v>41060</c:v>
                </c:pt>
                <c:pt idx="1965">
                  <c:v>41061</c:v>
                </c:pt>
                <c:pt idx="1966">
                  <c:v>41065</c:v>
                </c:pt>
                <c:pt idx="1967">
                  <c:v>41066</c:v>
                </c:pt>
                <c:pt idx="1968">
                  <c:v>41067</c:v>
                </c:pt>
                <c:pt idx="1969">
                  <c:v>41068</c:v>
                </c:pt>
                <c:pt idx="1970">
                  <c:v>41071</c:v>
                </c:pt>
                <c:pt idx="1971">
                  <c:v>41072</c:v>
                </c:pt>
                <c:pt idx="1972">
                  <c:v>41073</c:v>
                </c:pt>
                <c:pt idx="1973">
                  <c:v>41074</c:v>
                </c:pt>
                <c:pt idx="1974">
                  <c:v>41075</c:v>
                </c:pt>
                <c:pt idx="1975">
                  <c:v>41078</c:v>
                </c:pt>
                <c:pt idx="1976">
                  <c:v>41079</c:v>
                </c:pt>
                <c:pt idx="1977">
                  <c:v>41080</c:v>
                </c:pt>
                <c:pt idx="1978">
                  <c:v>41081</c:v>
                </c:pt>
                <c:pt idx="1979">
                  <c:v>41082</c:v>
                </c:pt>
                <c:pt idx="1980">
                  <c:v>41085</c:v>
                </c:pt>
                <c:pt idx="1981">
                  <c:v>41086</c:v>
                </c:pt>
                <c:pt idx="1982">
                  <c:v>41087</c:v>
                </c:pt>
                <c:pt idx="1983">
                  <c:v>41088</c:v>
                </c:pt>
                <c:pt idx="1984">
                  <c:v>41089</c:v>
                </c:pt>
                <c:pt idx="1985">
                  <c:v>41092</c:v>
                </c:pt>
                <c:pt idx="1986">
                  <c:v>41093</c:v>
                </c:pt>
                <c:pt idx="1987">
                  <c:v>41094</c:v>
                </c:pt>
                <c:pt idx="1988">
                  <c:v>41095</c:v>
                </c:pt>
                <c:pt idx="1989">
                  <c:v>41096</c:v>
                </c:pt>
                <c:pt idx="1990">
                  <c:v>41099</c:v>
                </c:pt>
                <c:pt idx="1991">
                  <c:v>41100</c:v>
                </c:pt>
                <c:pt idx="1992">
                  <c:v>41101</c:v>
                </c:pt>
                <c:pt idx="1993">
                  <c:v>41102</c:v>
                </c:pt>
                <c:pt idx="1994">
                  <c:v>41103</c:v>
                </c:pt>
                <c:pt idx="1995">
                  <c:v>41106</c:v>
                </c:pt>
                <c:pt idx="1996">
                  <c:v>41107</c:v>
                </c:pt>
                <c:pt idx="1997">
                  <c:v>41108</c:v>
                </c:pt>
                <c:pt idx="1998">
                  <c:v>41109</c:v>
                </c:pt>
                <c:pt idx="1999">
                  <c:v>41110</c:v>
                </c:pt>
                <c:pt idx="2000">
                  <c:v>41113</c:v>
                </c:pt>
                <c:pt idx="2001">
                  <c:v>41114</c:v>
                </c:pt>
                <c:pt idx="2002">
                  <c:v>41115</c:v>
                </c:pt>
                <c:pt idx="2003">
                  <c:v>41116</c:v>
                </c:pt>
                <c:pt idx="2004">
                  <c:v>41117</c:v>
                </c:pt>
                <c:pt idx="2005">
                  <c:v>41120</c:v>
                </c:pt>
                <c:pt idx="2006">
                  <c:v>41121</c:v>
                </c:pt>
                <c:pt idx="2007">
                  <c:v>41122</c:v>
                </c:pt>
                <c:pt idx="2008">
                  <c:v>41124</c:v>
                </c:pt>
                <c:pt idx="2009">
                  <c:v>41127</c:v>
                </c:pt>
                <c:pt idx="2010">
                  <c:v>41128</c:v>
                </c:pt>
                <c:pt idx="2011">
                  <c:v>41129</c:v>
                </c:pt>
                <c:pt idx="2012">
                  <c:v>41130</c:v>
                </c:pt>
                <c:pt idx="2013">
                  <c:v>41131</c:v>
                </c:pt>
                <c:pt idx="2014">
                  <c:v>41135</c:v>
                </c:pt>
                <c:pt idx="2015">
                  <c:v>41136</c:v>
                </c:pt>
                <c:pt idx="2016">
                  <c:v>41137</c:v>
                </c:pt>
                <c:pt idx="2017">
                  <c:v>41138</c:v>
                </c:pt>
                <c:pt idx="2018">
                  <c:v>41141</c:v>
                </c:pt>
                <c:pt idx="2019">
                  <c:v>41142</c:v>
                </c:pt>
                <c:pt idx="2020">
                  <c:v>41143</c:v>
                </c:pt>
                <c:pt idx="2021">
                  <c:v>41144</c:v>
                </c:pt>
                <c:pt idx="2022">
                  <c:v>41145</c:v>
                </c:pt>
                <c:pt idx="2023">
                  <c:v>41148</c:v>
                </c:pt>
                <c:pt idx="2024">
                  <c:v>41149</c:v>
                </c:pt>
                <c:pt idx="2025">
                  <c:v>41150</c:v>
                </c:pt>
                <c:pt idx="2026">
                  <c:v>41151</c:v>
                </c:pt>
                <c:pt idx="2027">
                  <c:v>41152</c:v>
                </c:pt>
                <c:pt idx="2028">
                  <c:v>41155</c:v>
                </c:pt>
                <c:pt idx="2029">
                  <c:v>41156</c:v>
                </c:pt>
                <c:pt idx="2030">
                  <c:v>41157</c:v>
                </c:pt>
                <c:pt idx="2031">
                  <c:v>41158</c:v>
                </c:pt>
                <c:pt idx="2032">
                  <c:v>41159</c:v>
                </c:pt>
                <c:pt idx="2033">
                  <c:v>41162</c:v>
                </c:pt>
                <c:pt idx="2034">
                  <c:v>41163</c:v>
                </c:pt>
                <c:pt idx="2035">
                  <c:v>41164</c:v>
                </c:pt>
                <c:pt idx="2036">
                  <c:v>41165</c:v>
                </c:pt>
                <c:pt idx="2037">
                  <c:v>41166</c:v>
                </c:pt>
                <c:pt idx="2038">
                  <c:v>41169</c:v>
                </c:pt>
                <c:pt idx="2039">
                  <c:v>41170</c:v>
                </c:pt>
                <c:pt idx="2040">
                  <c:v>41171</c:v>
                </c:pt>
                <c:pt idx="2041">
                  <c:v>41172</c:v>
                </c:pt>
                <c:pt idx="2042">
                  <c:v>41173</c:v>
                </c:pt>
                <c:pt idx="2043">
                  <c:v>41176</c:v>
                </c:pt>
                <c:pt idx="2044">
                  <c:v>41177</c:v>
                </c:pt>
                <c:pt idx="2045">
                  <c:v>41178</c:v>
                </c:pt>
                <c:pt idx="2046">
                  <c:v>41179</c:v>
                </c:pt>
                <c:pt idx="2047">
                  <c:v>41180</c:v>
                </c:pt>
                <c:pt idx="2048">
                  <c:v>41183</c:v>
                </c:pt>
                <c:pt idx="2049">
                  <c:v>41184</c:v>
                </c:pt>
                <c:pt idx="2050">
                  <c:v>41185</c:v>
                </c:pt>
                <c:pt idx="2051">
                  <c:v>41186</c:v>
                </c:pt>
                <c:pt idx="2052">
                  <c:v>41187</c:v>
                </c:pt>
                <c:pt idx="2053">
                  <c:v>41190</c:v>
                </c:pt>
                <c:pt idx="2054">
                  <c:v>41191</c:v>
                </c:pt>
                <c:pt idx="2055">
                  <c:v>41192</c:v>
                </c:pt>
                <c:pt idx="2056">
                  <c:v>41193</c:v>
                </c:pt>
                <c:pt idx="2057">
                  <c:v>41194</c:v>
                </c:pt>
                <c:pt idx="2058">
                  <c:v>41197</c:v>
                </c:pt>
                <c:pt idx="2059">
                  <c:v>41198</c:v>
                </c:pt>
                <c:pt idx="2060">
                  <c:v>41199</c:v>
                </c:pt>
                <c:pt idx="2061">
                  <c:v>41200</c:v>
                </c:pt>
                <c:pt idx="2062">
                  <c:v>41201</c:v>
                </c:pt>
                <c:pt idx="2063">
                  <c:v>41204</c:v>
                </c:pt>
                <c:pt idx="2064">
                  <c:v>41206</c:v>
                </c:pt>
                <c:pt idx="2065">
                  <c:v>41207</c:v>
                </c:pt>
                <c:pt idx="2066">
                  <c:v>41208</c:v>
                </c:pt>
                <c:pt idx="2067">
                  <c:v>41211</c:v>
                </c:pt>
                <c:pt idx="2068">
                  <c:v>41212</c:v>
                </c:pt>
                <c:pt idx="2069">
                  <c:v>41213</c:v>
                </c:pt>
                <c:pt idx="2070">
                  <c:v>41214</c:v>
                </c:pt>
                <c:pt idx="2071">
                  <c:v>41215</c:v>
                </c:pt>
                <c:pt idx="2072">
                  <c:v>41218</c:v>
                </c:pt>
                <c:pt idx="2073">
                  <c:v>41219</c:v>
                </c:pt>
                <c:pt idx="2074">
                  <c:v>41220</c:v>
                </c:pt>
                <c:pt idx="2075">
                  <c:v>41221</c:v>
                </c:pt>
                <c:pt idx="2076">
                  <c:v>41222</c:v>
                </c:pt>
                <c:pt idx="2077">
                  <c:v>41225</c:v>
                </c:pt>
                <c:pt idx="2078">
                  <c:v>41226</c:v>
                </c:pt>
                <c:pt idx="2079">
                  <c:v>41227</c:v>
                </c:pt>
                <c:pt idx="2080">
                  <c:v>41228</c:v>
                </c:pt>
                <c:pt idx="2081">
                  <c:v>41229</c:v>
                </c:pt>
                <c:pt idx="2082">
                  <c:v>41232</c:v>
                </c:pt>
                <c:pt idx="2083">
                  <c:v>41233</c:v>
                </c:pt>
                <c:pt idx="2084">
                  <c:v>41234</c:v>
                </c:pt>
                <c:pt idx="2085">
                  <c:v>41235</c:v>
                </c:pt>
                <c:pt idx="2086">
                  <c:v>41236</c:v>
                </c:pt>
                <c:pt idx="2087">
                  <c:v>41239</c:v>
                </c:pt>
                <c:pt idx="2088">
                  <c:v>41240</c:v>
                </c:pt>
                <c:pt idx="2089">
                  <c:v>41241</c:v>
                </c:pt>
                <c:pt idx="2090">
                  <c:v>41242</c:v>
                </c:pt>
                <c:pt idx="2091">
                  <c:v>41243</c:v>
                </c:pt>
                <c:pt idx="2092">
                  <c:v>41246</c:v>
                </c:pt>
                <c:pt idx="2093">
                  <c:v>41247</c:v>
                </c:pt>
                <c:pt idx="2094">
                  <c:v>41249</c:v>
                </c:pt>
                <c:pt idx="2095">
                  <c:v>41250</c:v>
                </c:pt>
                <c:pt idx="2096">
                  <c:v>41254</c:v>
                </c:pt>
                <c:pt idx="2097">
                  <c:v>41255</c:v>
                </c:pt>
                <c:pt idx="2098">
                  <c:v>41256</c:v>
                </c:pt>
                <c:pt idx="2099">
                  <c:v>41257</c:v>
                </c:pt>
                <c:pt idx="2100">
                  <c:v>41260</c:v>
                </c:pt>
                <c:pt idx="2101">
                  <c:v>41261</c:v>
                </c:pt>
                <c:pt idx="2102">
                  <c:v>41262</c:v>
                </c:pt>
                <c:pt idx="2103">
                  <c:v>41263</c:v>
                </c:pt>
                <c:pt idx="2104">
                  <c:v>41264</c:v>
                </c:pt>
                <c:pt idx="2105">
                  <c:v>41267</c:v>
                </c:pt>
                <c:pt idx="2106">
                  <c:v>41268</c:v>
                </c:pt>
                <c:pt idx="2107">
                  <c:v>41269</c:v>
                </c:pt>
                <c:pt idx="2108">
                  <c:v>41270</c:v>
                </c:pt>
                <c:pt idx="2109">
                  <c:v>41271</c:v>
                </c:pt>
                <c:pt idx="2110">
                  <c:v>41276</c:v>
                </c:pt>
                <c:pt idx="2111">
                  <c:v>41277</c:v>
                </c:pt>
                <c:pt idx="2112">
                  <c:v>41278</c:v>
                </c:pt>
                <c:pt idx="2113">
                  <c:v>41281</c:v>
                </c:pt>
                <c:pt idx="2114">
                  <c:v>41282</c:v>
                </c:pt>
                <c:pt idx="2115">
                  <c:v>41283</c:v>
                </c:pt>
                <c:pt idx="2116">
                  <c:v>41284</c:v>
                </c:pt>
                <c:pt idx="2117">
                  <c:v>41285</c:v>
                </c:pt>
                <c:pt idx="2118">
                  <c:v>41288</c:v>
                </c:pt>
                <c:pt idx="2119">
                  <c:v>41289</c:v>
                </c:pt>
                <c:pt idx="2120">
                  <c:v>41290</c:v>
                </c:pt>
                <c:pt idx="2121">
                  <c:v>41291</c:v>
                </c:pt>
                <c:pt idx="2122">
                  <c:v>41292</c:v>
                </c:pt>
                <c:pt idx="2123">
                  <c:v>41295</c:v>
                </c:pt>
                <c:pt idx="2124">
                  <c:v>41296</c:v>
                </c:pt>
                <c:pt idx="2125">
                  <c:v>41297</c:v>
                </c:pt>
                <c:pt idx="2126">
                  <c:v>41298</c:v>
                </c:pt>
                <c:pt idx="2127">
                  <c:v>41299</c:v>
                </c:pt>
                <c:pt idx="2128">
                  <c:v>41302</c:v>
                </c:pt>
                <c:pt idx="2129">
                  <c:v>41303</c:v>
                </c:pt>
                <c:pt idx="2130">
                  <c:v>41304</c:v>
                </c:pt>
                <c:pt idx="2131">
                  <c:v>41305</c:v>
                </c:pt>
                <c:pt idx="2132">
                  <c:v>41306</c:v>
                </c:pt>
                <c:pt idx="2133">
                  <c:v>41309</c:v>
                </c:pt>
                <c:pt idx="2134">
                  <c:v>41310</c:v>
                </c:pt>
                <c:pt idx="2135">
                  <c:v>41311</c:v>
                </c:pt>
                <c:pt idx="2136">
                  <c:v>41312</c:v>
                </c:pt>
                <c:pt idx="2137">
                  <c:v>41313</c:v>
                </c:pt>
                <c:pt idx="2138">
                  <c:v>41316</c:v>
                </c:pt>
                <c:pt idx="2139">
                  <c:v>41317</c:v>
                </c:pt>
                <c:pt idx="2140">
                  <c:v>41318</c:v>
                </c:pt>
                <c:pt idx="2141">
                  <c:v>41319</c:v>
                </c:pt>
                <c:pt idx="2142">
                  <c:v>41320</c:v>
                </c:pt>
                <c:pt idx="2143">
                  <c:v>41323</c:v>
                </c:pt>
                <c:pt idx="2144">
                  <c:v>41324</c:v>
                </c:pt>
                <c:pt idx="2145">
                  <c:v>41325</c:v>
                </c:pt>
                <c:pt idx="2146">
                  <c:v>41326</c:v>
                </c:pt>
                <c:pt idx="2147">
                  <c:v>41327</c:v>
                </c:pt>
                <c:pt idx="2148">
                  <c:v>41331</c:v>
                </c:pt>
                <c:pt idx="2149">
                  <c:v>41332</c:v>
                </c:pt>
                <c:pt idx="2150">
                  <c:v>41333</c:v>
                </c:pt>
                <c:pt idx="2151">
                  <c:v>41334</c:v>
                </c:pt>
                <c:pt idx="2152">
                  <c:v>41337</c:v>
                </c:pt>
                <c:pt idx="2153">
                  <c:v>41338</c:v>
                </c:pt>
                <c:pt idx="2154">
                  <c:v>41339</c:v>
                </c:pt>
                <c:pt idx="2155">
                  <c:v>41340</c:v>
                </c:pt>
                <c:pt idx="2156">
                  <c:v>41341</c:v>
                </c:pt>
                <c:pt idx="2157">
                  <c:v>41344</c:v>
                </c:pt>
                <c:pt idx="2158">
                  <c:v>41345</c:v>
                </c:pt>
                <c:pt idx="2159">
                  <c:v>41346</c:v>
                </c:pt>
                <c:pt idx="2160">
                  <c:v>41347</c:v>
                </c:pt>
                <c:pt idx="2161">
                  <c:v>41348</c:v>
                </c:pt>
                <c:pt idx="2162">
                  <c:v>41351</c:v>
                </c:pt>
                <c:pt idx="2163">
                  <c:v>41352</c:v>
                </c:pt>
                <c:pt idx="2164">
                  <c:v>41353</c:v>
                </c:pt>
                <c:pt idx="2165">
                  <c:v>41354</c:v>
                </c:pt>
                <c:pt idx="2166">
                  <c:v>41355</c:v>
                </c:pt>
                <c:pt idx="2167">
                  <c:v>41358</c:v>
                </c:pt>
                <c:pt idx="2168">
                  <c:v>41359</c:v>
                </c:pt>
                <c:pt idx="2169">
                  <c:v>41360</c:v>
                </c:pt>
                <c:pt idx="2170">
                  <c:v>41361</c:v>
                </c:pt>
                <c:pt idx="2171">
                  <c:v>41362</c:v>
                </c:pt>
                <c:pt idx="2172">
                  <c:v>41365</c:v>
                </c:pt>
                <c:pt idx="2173">
                  <c:v>41366</c:v>
                </c:pt>
                <c:pt idx="2174">
                  <c:v>41367</c:v>
                </c:pt>
                <c:pt idx="2175">
                  <c:v>41368</c:v>
                </c:pt>
                <c:pt idx="2176">
                  <c:v>41369</c:v>
                </c:pt>
                <c:pt idx="2177">
                  <c:v>41373</c:v>
                </c:pt>
                <c:pt idx="2178">
                  <c:v>41374</c:v>
                </c:pt>
                <c:pt idx="2179">
                  <c:v>41375</c:v>
                </c:pt>
                <c:pt idx="2180">
                  <c:v>41376</c:v>
                </c:pt>
                <c:pt idx="2181">
                  <c:v>41381</c:v>
                </c:pt>
                <c:pt idx="2182">
                  <c:v>41382</c:v>
                </c:pt>
                <c:pt idx="2183">
                  <c:v>41383</c:v>
                </c:pt>
                <c:pt idx="2184">
                  <c:v>41386</c:v>
                </c:pt>
                <c:pt idx="2185">
                  <c:v>41387</c:v>
                </c:pt>
                <c:pt idx="2186">
                  <c:v>41388</c:v>
                </c:pt>
                <c:pt idx="2187">
                  <c:v>41389</c:v>
                </c:pt>
                <c:pt idx="2188">
                  <c:v>41390</c:v>
                </c:pt>
                <c:pt idx="2189">
                  <c:v>41393</c:v>
                </c:pt>
                <c:pt idx="2190">
                  <c:v>41394</c:v>
                </c:pt>
                <c:pt idx="2191">
                  <c:v>41396</c:v>
                </c:pt>
                <c:pt idx="2192">
                  <c:v>41397</c:v>
                </c:pt>
                <c:pt idx="2193">
                  <c:v>41401</c:v>
                </c:pt>
                <c:pt idx="2194">
                  <c:v>41402</c:v>
                </c:pt>
                <c:pt idx="2195">
                  <c:v>41403</c:v>
                </c:pt>
                <c:pt idx="2196">
                  <c:v>41404</c:v>
                </c:pt>
                <c:pt idx="2197">
                  <c:v>41407</c:v>
                </c:pt>
                <c:pt idx="2198">
                  <c:v>41408</c:v>
                </c:pt>
                <c:pt idx="2199">
                  <c:v>41409</c:v>
                </c:pt>
                <c:pt idx="2200">
                  <c:v>41410</c:v>
                </c:pt>
                <c:pt idx="2201">
                  <c:v>41411</c:v>
                </c:pt>
                <c:pt idx="2202">
                  <c:v>41414</c:v>
                </c:pt>
                <c:pt idx="2203">
                  <c:v>41415</c:v>
                </c:pt>
                <c:pt idx="2204">
                  <c:v>41416</c:v>
                </c:pt>
                <c:pt idx="2205">
                  <c:v>41417</c:v>
                </c:pt>
                <c:pt idx="2206">
                  <c:v>41421</c:v>
                </c:pt>
                <c:pt idx="2207">
                  <c:v>41422</c:v>
                </c:pt>
                <c:pt idx="2208">
                  <c:v>41423</c:v>
                </c:pt>
                <c:pt idx="2209">
                  <c:v>41424</c:v>
                </c:pt>
                <c:pt idx="2210">
                  <c:v>41425</c:v>
                </c:pt>
                <c:pt idx="2211">
                  <c:v>41428</c:v>
                </c:pt>
                <c:pt idx="2212">
                  <c:v>41429</c:v>
                </c:pt>
                <c:pt idx="2213">
                  <c:v>41430</c:v>
                </c:pt>
                <c:pt idx="2214">
                  <c:v>41431</c:v>
                </c:pt>
                <c:pt idx="2215">
                  <c:v>41432</c:v>
                </c:pt>
                <c:pt idx="2216">
                  <c:v>41435</c:v>
                </c:pt>
                <c:pt idx="2217">
                  <c:v>41436</c:v>
                </c:pt>
                <c:pt idx="2218">
                  <c:v>41437</c:v>
                </c:pt>
                <c:pt idx="2219">
                  <c:v>41438</c:v>
                </c:pt>
                <c:pt idx="2220">
                  <c:v>41439</c:v>
                </c:pt>
                <c:pt idx="2221">
                  <c:v>41442</c:v>
                </c:pt>
                <c:pt idx="2222">
                  <c:v>41443</c:v>
                </c:pt>
                <c:pt idx="2223">
                  <c:v>41444</c:v>
                </c:pt>
                <c:pt idx="2224">
                  <c:v>41445</c:v>
                </c:pt>
                <c:pt idx="2225">
                  <c:v>41446</c:v>
                </c:pt>
                <c:pt idx="2226">
                  <c:v>41449</c:v>
                </c:pt>
                <c:pt idx="2227">
                  <c:v>41450</c:v>
                </c:pt>
                <c:pt idx="2228">
                  <c:v>41451</c:v>
                </c:pt>
                <c:pt idx="2229">
                  <c:v>41452</c:v>
                </c:pt>
                <c:pt idx="2230">
                  <c:v>41453</c:v>
                </c:pt>
                <c:pt idx="2231">
                  <c:v>41457</c:v>
                </c:pt>
                <c:pt idx="2232">
                  <c:v>41458</c:v>
                </c:pt>
                <c:pt idx="2233">
                  <c:v>41459</c:v>
                </c:pt>
                <c:pt idx="2234">
                  <c:v>41460</c:v>
                </c:pt>
                <c:pt idx="2235">
                  <c:v>41463</c:v>
                </c:pt>
                <c:pt idx="2236">
                  <c:v>41464</c:v>
                </c:pt>
                <c:pt idx="2237">
                  <c:v>41465</c:v>
                </c:pt>
                <c:pt idx="2238">
                  <c:v>41466</c:v>
                </c:pt>
                <c:pt idx="2239">
                  <c:v>41467</c:v>
                </c:pt>
                <c:pt idx="2240">
                  <c:v>41470</c:v>
                </c:pt>
                <c:pt idx="2241">
                  <c:v>41471</c:v>
                </c:pt>
                <c:pt idx="2242">
                  <c:v>41472</c:v>
                </c:pt>
                <c:pt idx="2243">
                  <c:v>41473</c:v>
                </c:pt>
                <c:pt idx="2244">
                  <c:v>41474</c:v>
                </c:pt>
                <c:pt idx="2245">
                  <c:v>41478</c:v>
                </c:pt>
                <c:pt idx="2246">
                  <c:v>41479</c:v>
                </c:pt>
                <c:pt idx="2247">
                  <c:v>41480</c:v>
                </c:pt>
                <c:pt idx="2248">
                  <c:v>41481</c:v>
                </c:pt>
                <c:pt idx="2249">
                  <c:v>41484</c:v>
                </c:pt>
                <c:pt idx="2250">
                  <c:v>41485</c:v>
                </c:pt>
                <c:pt idx="2251">
                  <c:v>41486</c:v>
                </c:pt>
                <c:pt idx="2252">
                  <c:v>41487</c:v>
                </c:pt>
                <c:pt idx="2253">
                  <c:v>41488</c:v>
                </c:pt>
                <c:pt idx="2254">
                  <c:v>41491</c:v>
                </c:pt>
                <c:pt idx="2255">
                  <c:v>41492</c:v>
                </c:pt>
                <c:pt idx="2256">
                  <c:v>41493</c:v>
                </c:pt>
                <c:pt idx="2257">
                  <c:v>41494</c:v>
                </c:pt>
                <c:pt idx="2258">
                  <c:v>41495</c:v>
                </c:pt>
                <c:pt idx="2259">
                  <c:v>41499</c:v>
                </c:pt>
                <c:pt idx="2260">
                  <c:v>41500</c:v>
                </c:pt>
                <c:pt idx="2261">
                  <c:v>41501</c:v>
                </c:pt>
                <c:pt idx="2262">
                  <c:v>41502</c:v>
                </c:pt>
                <c:pt idx="2263">
                  <c:v>41505</c:v>
                </c:pt>
                <c:pt idx="2264">
                  <c:v>41506</c:v>
                </c:pt>
                <c:pt idx="2265">
                  <c:v>41507</c:v>
                </c:pt>
                <c:pt idx="2266">
                  <c:v>41508</c:v>
                </c:pt>
                <c:pt idx="2267">
                  <c:v>41509</c:v>
                </c:pt>
                <c:pt idx="2268">
                  <c:v>41512</c:v>
                </c:pt>
                <c:pt idx="2269">
                  <c:v>41513</c:v>
                </c:pt>
                <c:pt idx="2270">
                  <c:v>41514</c:v>
                </c:pt>
                <c:pt idx="2271">
                  <c:v>41515</c:v>
                </c:pt>
                <c:pt idx="2272">
                  <c:v>41516</c:v>
                </c:pt>
                <c:pt idx="2273">
                  <c:v>41519</c:v>
                </c:pt>
                <c:pt idx="2274">
                  <c:v>41520</c:v>
                </c:pt>
                <c:pt idx="2275">
                  <c:v>41521</c:v>
                </c:pt>
                <c:pt idx="2276">
                  <c:v>41522</c:v>
                </c:pt>
                <c:pt idx="2277">
                  <c:v>41523</c:v>
                </c:pt>
                <c:pt idx="2278">
                  <c:v>41526</c:v>
                </c:pt>
                <c:pt idx="2279">
                  <c:v>41527</c:v>
                </c:pt>
                <c:pt idx="2280">
                  <c:v>41528</c:v>
                </c:pt>
                <c:pt idx="2281">
                  <c:v>41529</c:v>
                </c:pt>
                <c:pt idx="2282">
                  <c:v>41530</c:v>
                </c:pt>
                <c:pt idx="2283">
                  <c:v>41533</c:v>
                </c:pt>
                <c:pt idx="2284">
                  <c:v>41534</c:v>
                </c:pt>
                <c:pt idx="2285">
                  <c:v>41535</c:v>
                </c:pt>
                <c:pt idx="2286">
                  <c:v>41536</c:v>
                </c:pt>
                <c:pt idx="2287">
                  <c:v>41537</c:v>
                </c:pt>
                <c:pt idx="2288">
                  <c:v>41540</c:v>
                </c:pt>
                <c:pt idx="2289">
                  <c:v>41541</c:v>
                </c:pt>
                <c:pt idx="2290">
                  <c:v>41542</c:v>
                </c:pt>
                <c:pt idx="2291">
                  <c:v>41543</c:v>
                </c:pt>
                <c:pt idx="2292">
                  <c:v>41544</c:v>
                </c:pt>
                <c:pt idx="2293">
                  <c:v>41547</c:v>
                </c:pt>
                <c:pt idx="2294">
                  <c:v>41548</c:v>
                </c:pt>
                <c:pt idx="2295">
                  <c:v>41549</c:v>
                </c:pt>
                <c:pt idx="2296">
                  <c:v>41550</c:v>
                </c:pt>
                <c:pt idx="2297">
                  <c:v>41551</c:v>
                </c:pt>
                <c:pt idx="2298">
                  <c:v>41554</c:v>
                </c:pt>
                <c:pt idx="2299">
                  <c:v>41555</c:v>
                </c:pt>
                <c:pt idx="2300">
                  <c:v>41556</c:v>
                </c:pt>
                <c:pt idx="2301">
                  <c:v>41557</c:v>
                </c:pt>
                <c:pt idx="2302">
                  <c:v>41558</c:v>
                </c:pt>
                <c:pt idx="2303">
                  <c:v>41561</c:v>
                </c:pt>
                <c:pt idx="2304">
                  <c:v>41562</c:v>
                </c:pt>
                <c:pt idx="2305">
                  <c:v>41563</c:v>
                </c:pt>
                <c:pt idx="2306">
                  <c:v>41564</c:v>
                </c:pt>
                <c:pt idx="2307">
                  <c:v>41565</c:v>
                </c:pt>
                <c:pt idx="2308">
                  <c:v>41568</c:v>
                </c:pt>
                <c:pt idx="2309">
                  <c:v>41569</c:v>
                </c:pt>
                <c:pt idx="2310">
                  <c:v>41571</c:v>
                </c:pt>
                <c:pt idx="2311">
                  <c:v>41572</c:v>
                </c:pt>
                <c:pt idx="2312">
                  <c:v>41575</c:v>
                </c:pt>
                <c:pt idx="2313">
                  <c:v>41576</c:v>
                </c:pt>
                <c:pt idx="2314">
                  <c:v>41577</c:v>
                </c:pt>
                <c:pt idx="2315">
                  <c:v>41578</c:v>
                </c:pt>
                <c:pt idx="2316">
                  <c:v>41579</c:v>
                </c:pt>
                <c:pt idx="2317">
                  <c:v>41582</c:v>
                </c:pt>
                <c:pt idx="2318">
                  <c:v>41583</c:v>
                </c:pt>
                <c:pt idx="2319">
                  <c:v>41584</c:v>
                </c:pt>
                <c:pt idx="2320">
                  <c:v>41585</c:v>
                </c:pt>
                <c:pt idx="2321">
                  <c:v>41586</c:v>
                </c:pt>
                <c:pt idx="2322">
                  <c:v>41589</c:v>
                </c:pt>
                <c:pt idx="2323">
                  <c:v>41590</c:v>
                </c:pt>
                <c:pt idx="2324">
                  <c:v>41591</c:v>
                </c:pt>
                <c:pt idx="2325">
                  <c:v>41592</c:v>
                </c:pt>
                <c:pt idx="2326">
                  <c:v>41593</c:v>
                </c:pt>
                <c:pt idx="2327">
                  <c:v>41596</c:v>
                </c:pt>
                <c:pt idx="2328">
                  <c:v>41597</c:v>
                </c:pt>
                <c:pt idx="2329">
                  <c:v>41598</c:v>
                </c:pt>
                <c:pt idx="2330">
                  <c:v>41599</c:v>
                </c:pt>
                <c:pt idx="2331">
                  <c:v>41600</c:v>
                </c:pt>
                <c:pt idx="2332">
                  <c:v>41603</c:v>
                </c:pt>
                <c:pt idx="2333">
                  <c:v>41604</c:v>
                </c:pt>
                <c:pt idx="2334">
                  <c:v>41605</c:v>
                </c:pt>
                <c:pt idx="2335">
                  <c:v>41606</c:v>
                </c:pt>
                <c:pt idx="2336">
                  <c:v>41607</c:v>
                </c:pt>
                <c:pt idx="2337">
                  <c:v>41610</c:v>
                </c:pt>
                <c:pt idx="2338">
                  <c:v>41611</c:v>
                </c:pt>
                <c:pt idx="2339">
                  <c:v>41612</c:v>
                </c:pt>
                <c:pt idx="2340">
                  <c:v>41614</c:v>
                </c:pt>
                <c:pt idx="2341">
                  <c:v>41617</c:v>
                </c:pt>
                <c:pt idx="2342">
                  <c:v>41619</c:v>
                </c:pt>
                <c:pt idx="2343">
                  <c:v>41620</c:v>
                </c:pt>
                <c:pt idx="2344">
                  <c:v>41621</c:v>
                </c:pt>
                <c:pt idx="2345">
                  <c:v>41624</c:v>
                </c:pt>
                <c:pt idx="2346">
                  <c:v>41625</c:v>
                </c:pt>
                <c:pt idx="2347">
                  <c:v>41626</c:v>
                </c:pt>
                <c:pt idx="2348">
                  <c:v>41627</c:v>
                </c:pt>
                <c:pt idx="2349">
                  <c:v>41628</c:v>
                </c:pt>
                <c:pt idx="2350">
                  <c:v>41631</c:v>
                </c:pt>
                <c:pt idx="2351">
                  <c:v>41632</c:v>
                </c:pt>
                <c:pt idx="2352">
                  <c:v>41633</c:v>
                </c:pt>
                <c:pt idx="2353">
                  <c:v>41634</c:v>
                </c:pt>
                <c:pt idx="2354">
                  <c:v>41635</c:v>
                </c:pt>
                <c:pt idx="2355">
                  <c:v>41641</c:v>
                </c:pt>
                <c:pt idx="2356">
                  <c:v>41642</c:v>
                </c:pt>
                <c:pt idx="2357">
                  <c:v>41645</c:v>
                </c:pt>
                <c:pt idx="2358">
                  <c:v>41646</c:v>
                </c:pt>
                <c:pt idx="2359">
                  <c:v>41647</c:v>
                </c:pt>
                <c:pt idx="2360">
                  <c:v>41648</c:v>
                </c:pt>
                <c:pt idx="2361">
                  <c:v>41649</c:v>
                </c:pt>
                <c:pt idx="2362">
                  <c:v>41652</c:v>
                </c:pt>
                <c:pt idx="2363">
                  <c:v>41653</c:v>
                </c:pt>
                <c:pt idx="2364">
                  <c:v>41654</c:v>
                </c:pt>
                <c:pt idx="2365">
                  <c:v>41655</c:v>
                </c:pt>
                <c:pt idx="2366">
                  <c:v>41656</c:v>
                </c:pt>
                <c:pt idx="2367">
                  <c:v>41659</c:v>
                </c:pt>
                <c:pt idx="2368">
                  <c:v>41660</c:v>
                </c:pt>
                <c:pt idx="2369">
                  <c:v>41661</c:v>
                </c:pt>
                <c:pt idx="2370">
                  <c:v>41662</c:v>
                </c:pt>
                <c:pt idx="2371">
                  <c:v>41663</c:v>
                </c:pt>
                <c:pt idx="2372">
                  <c:v>41666</c:v>
                </c:pt>
                <c:pt idx="2373">
                  <c:v>41667</c:v>
                </c:pt>
                <c:pt idx="2374">
                  <c:v>41668</c:v>
                </c:pt>
                <c:pt idx="2375">
                  <c:v>41669</c:v>
                </c:pt>
                <c:pt idx="2376">
                  <c:v>41670</c:v>
                </c:pt>
                <c:pt idx="2377">
                  <c:v>41673</c:v>
                </c:pt>
                <c:pt idx="2378">
                  <c:v>41674</c:v>
                </c:pt>
                <c:pt idx="2379">
                  <c:v>41675</c:v>
                </c:pt>
                <c:pt idx="2380">
                  <c:v>41676</c:v>
                </c:pt>
                <c:pt idx="2381">
                  <c:v>41677</c:v>
                </c:pt>
                <c:pt idx="2382">
                  <c:v>41680</c:v>
                </c:pt>
                <c:pt idx="2383">
                  <c:v>41681</c:v>
                </c:pt>
                <c:pt idx="2384">
                  <c:v>41682</c:v>
                </c:pt>
                <c:pt idx="2385">
                  <c:v>41683</c:v>
                </c:pt>
                <c:pt idx="2386">
                  <c:v>41687</c:v>
                </c:pt>
                <c:pt idx="2387">
                  <c:v>41688</c:v>
                </c:pt>
                <c:pt idx="2388">
                  <c:v>41689</c:v>
                </c:pt>
                <c:pt idx="2389">
                  <c:v>41690</c:v>
                </c:pt>
                <c:pt idx="2390">
                  <c:v>41691</c:v>
                </c:pt>
                <c:pt idx="2391">
                  <c:v>41694</c:v>
                </c:pt>
                <c:pt idx="2392">
                  <c:v>41695</c:v>
                </c:pt>
                <c:pt idx="2393">
                  <c:v>41696</c:v>
                </c:pt>
                <c:pt idx="2394">
                  <c:v>41697</c:v>
                </c:pt>
                <c:pt idx="2395">
                  <c:v>41698</c:v>
                </c:pt>
                <c:pt idx="2396">
                  <c:v>41701</c:v>
                </c:pt>
                <c:pt idx="2397">
                  <c:v>41702</c:v>
                </c:pt>
                <c:pt idx="2398">
                  <c:v>41703</c:v>
                </c:pt>
                <c:pt idx="2399">
                  <c:v>41704</c:v>
                </c:pt>
                <c:pt idx="2400">
                  <c:v>41705</c:v>
                </c:pt>
                <c:pt idx="2401">
                  <c:v>41708</c:v>
                </c:pt>
                <c:pt idx="2402">
                  <c:v>41709</c:v>
                </c:pt>
                <c:pt idx="2403">
                  <c:v>41710</c:v>
                </c:pt>
                <c:pt idx="2404">
                  <c:v>41711</c:v>
                </c:pt>
                <c:pt idx="2405">
                  <c:v>41712</c:v>
                </c:pt>
                <c:pt idx="2406">
                  <c:v>41715</c:v>
                </c:pt>
                <c:pt idx="2407">
                  <c:v>41716</c:v>
                </c:pt>
                <c:pt idx="2408">
                  <c:v>41717</c:v>
                </c:pt>
                <c:pt idx="2409">
                  <c:v>41718</c:v>
                </c:pt>
                <c:pt idx="2410">
                  <c:v>41719</c:v>
                </c:pt>
                <c:pt idx="2411">
                  <c:v>41722</c:v>
                </c:pt>
                <c:pt idx="2412">
                  <c:v>41723</c:v>
                </c:pt>
                <c:pt idx="2413">
                  <c:v>41724</c:v>
                </c:pt>
                <c:pt idx="2414">
                  <c:v>41725</c:v>
                </c:pt>
                <c:pt idx="2415">
                  <c:v>41726</c:v>
                </c:pt>
                <c:pt idx="2416">
                  <c:v>41729</c:v>
                </c:pt>
                <c:pt idx="2417">
                  <c:v>41730</c:v>
                </c:pt>
                <c:pt idx="2418">
                  <c:v>41731</c:v>
                </c:pt>
                <c:pt idx="2419">
                  <c:v>41732</c:v>
                </c:pt>
                <c:pt idx="2420">
                  <c:v>41733</c:v>
                </c:pt>
                <c:pt idx="2421">
                  <c:v>41737</c:v>
                </c:pt>
                <c:pt idx="2422">
                  <c:v>41738</c:v>
                </c:pt>
                <c:pt idx="2423">
                  <c:v>41739</c:v>
                </c:pt>
                <c:pt idx="2424">
                  <c:v>41740</c:v>
                </c:pt>
                <c:pt idx="2425">
                  <c:v>41745</c:v>
                </c:pt>
                <c:pt idx="2426">
                  <c:v>41746</c:v>
                </c:pt>
                <c:pt idx="2427">
                  <c:v>41747</c:v>
                </c:pt>
                <c:pt idx="2428">
                  <c:v>41750</c:v>
                </c:pt>
                <c:pt idx="2429">
                  <c:v>41751</c:v>
                </c:pt>
                <c:pt idx="2430">
                  <c:v>41752</c:v>
                </c:pt>
                <c:pt idx="2431">
                  <c:v>41753</c:v>
                </c:pt>
                <c:pt idx="2432">
                  <c:v>41754</c:v>
                </c:pt>
                <c:pt idx="2433">
                  <c:v>41757</c:v>
                </c:pt>
                <c:pt idx="2434">
                  <c:v>41758</c:v>
                </c:pt>
                <c:pt idx="2435">
                  <c:v>41759</c:v>
                </c:pt>
                <c:pt idx="2436">
                  <c:v>41761</c:v>
                </c:pt>
                <c:pt idx="2437">
                  <c:v>41765</c:v>
                </c:pt>
                <c:pt idx="2438">
                  <c:v>41766</c:v>
                </c:pt>
                <c:pt idx="2439">
                  <c:v>41767</c:v>
                </c:pt>
                <c:pt idx="2440">
                  <c:v>41768</c:v>
                </c:pt>
                <c:pt idx="2441">
                  <c:v>41771</c:v>
                </c:pt>
                <c:pt idx="2442">
                  <c:v>41773</c:v>
                </c:pt>
                <c:pt idx="2443">
                  <c:v>41774</c:v>
                </c:pt>
                <c:pt idx="2444">
                  <c:v>41775</c:v>
                </c:pt>
                <c:pt idx="2445">
                  <c:v>41778</c:v>
                </c:pt>
                <c:pt idx="2446">
                  <c:v>41779</c:v>
                </c:pt>
                <c:pt idx="2447">
                  <c:v>41780</c:v>
                </c:pt>
                <c:pt idx="2448">
                  <c:v>41781</c:v>
                </c:pt>
                <c:pt idx="2449">
                  <c:v>41782</c:v>
                </c:pt>
                <c:pt idx="2450">
                  <c:v>41785</c:v>
                </c:pt>
                <c:pt idx="2451">
                  <c:v>41786</c:v>
                </c:pt>
                <c:pt idx="2452">
                  <c:v>41787</c:v>
                </c:pt>
                <c:pt idx="2453">
                  <c:v>41788</c:v>
                </c:pt>
                <c:pt idx="2454">
                  <c:v>41789</c:v>
                </c:pt>
                <c:pt idx="2455">
                  <c:v>41792</c:v>
                </c:pt>
                <c:pt idx="2456">
                  <c:v>41793</c:v>
                </c:pt>
                <c:pt idx="2457">
                  <c:v>41794</c:v>
                </c:pt>
                <c:pt idx="2458">
                  <c:v>41795</c:v>
                </c:pt>
                <c:pt idx="2459">
                  <c:v>41796</c:v>
                </c:pt>
                <c:pt idx="2460">
                  <c:v>41799</c:v>
                </c:pt>
                <c:pt idx="2461">
                  <c:v>41800</c:v>
                </c:pt>
                <c:pt idx="2462">
                  <c:v>41801</c:v>
                </c:pt>
                <c:pt idx="2463">
                  <c:v>41802</c:v>
                </c:pt>
                <c:pt idx="2464">
                  <c:v>41803</c:v>
                </c:pt>
                <c:pt idx="2465">
                  <c:v>41806</c:v>
                </c:pt>
                <c:pt idx="2466">
                  <c:v>41807</c:v>
                </c:pt>
                <c:pt idx="2467">
                  <c:v>41808</c:v>
                </c:pt>
                <c:pt idx="2468">
                  <c:v>41809</c:v>
                </c:pt>
                <c:pt idx="2469">
                  <c:v>41810</c:v>
                </c:pt>
                <c:pt idx="2470">
                  <c:v>41813</c:v>
                </c:pt>
                <c:pt idx="2471">
                  <c:v>41814</c:v>
                </c:pt>
                <c:pt idx="2472">
                  <c:v>41815</c:v>
                </c:pt>
                <c:pt idx="2473">
                  <c:v>41816</c:v>
                </c:pt>
                <c:pt idx="2474">
                  <c:v>41817</c:v>
                </c:pt>
                <c:pt idx="2475">
                  <c:v>41820</c:v>
                </c:pt>
                <c:pt idx="2476">
                  <c:v>41822</c:v>
                </c:pt>
                <c:pt idx="2477">
                  <c:v>41823</c:v>
                </c:pt>
                <c:pt idx="2478">
                  <c:v>41824</c:v>
                </c:pt>
                <c:pt idx="2479">
                  <c:v>41827</c:v>
                </c:pt>
                <c:pt idx="2480">
                  <c:v>41828</c:v>
                </c:pt>
                <c:pt idx="2481">
                  <c:v>41829</c:v>
                </c:pt>
                <c:pt idx="2482">
                  <c:v>41830</c:v>
                </c:pt>
                <c:pt idx="2483">
                  <c:v>41834</c:v>
                </c:pt>
                <c:pt idx="2484">
                  <c:v>41835</c:v>
                </c:pt>
                <c:pt idx="2485">
                  <c:v>41836</c:v>
                </c:pt>
                <c:pt idx="2486">
                  <c:v>41837</c:v>
                </c:pt>
                <c:pt idx="2487">
                  <c:v>41838</c:v>
                </c:pt>
                <c:pt idx="2488">
                  <c:v>41841</c:v>
                </c:pt>
                <c:pt idx="2489">
                  <c:v>41842</c:v>
                </c:pt>
                <c:pt idx="2490">
                  <c:v>41843</c:v>
                </c:pt>
                <c:pt idx="2491">
                  <c:v>41844</c:v>
                </c:pt>
                <c:pt idx="2492">
                  <c:v>41845</c:v>
                </c:pt>
                <c:pt idx="2493">
                  <c:v>41848</c:v>
                </c:pt>
                <c:pt idx="2494">
                  <c:v>41849</c:v>
                </c:pt>
                <c:pt idx="2495">
                  <c:v>41850</c:v>
                </c:pt>
                <c:pt idx="2496">
                  <c:v>41851</c:v>
                </c:pt>
                <c:pt idx="2497">
                  <c:v>41852</c:v>
                </c:pt>
                <c:pt idx="2498">
                  <c:v>41855</c:v>
                </c:pt>
                <c:pt idx="2499">
                  <c:v>41856</c:v>
                </c:pt>
                <c:pt idx="2500">
                  <c:v>41857</c:v>
                </c:pt>
                <c:pt idx="2501">
                  <c:v>41858</c:v>
                </c:pt>
                <c:pt idx="2502">
                  <c:v>41859</c:v>
                </c:pt>
                <c:pt idx="2503">
                  <c:v>41864</c:v>
                </c:pt>
                <c:pt idx="2504">
                  <c:v>41865</c:v>
                </c:pt>
                <c:pt idx="2505">
                  <c:v>41866</c:v>
                </c:pt>
                <c:pt idx="2506">
                  <c:v>41869</c:v>
                </c:pt>
                <c:pt idx="2507">
                  <c:v>41870</c:v>
                </c:pt>
                <c:pt idx="2508">
                  <c:v>41871</c:v>
                </c:pt>
                <c:pt idx="2509">
                  <c:v>41872</c:v>
                </c:pt>
                <c:pt idx="2510">
                  <c:v>41873</c:v>
                </c:pt>
                <c:pt idx="2511">
                  <c:v>41876</c:v>
                </c:pt>
                <c:pt idx="2512">
                  <c:v>41877</c:v>
                </c:pt>
                <c:pt idx="2513">
                  <c:v>41878</c:v>
                </c:pt>
                <c:pt idx="2514">
                  <c:v>41879</c:v>
                </c:pt>
                <c:pt idx="2515">
                  <c:v>41880</c:v>
                </c:pt>
                <c:pt idx="2516">
                  <c:v>41883</c:v>
                </c:pt>
                <c:pt idx="2517">
                  <c:v>41884</c:v>
                </c:pt>
                <c:pt idx="2518">
                  <c:v>41885</c:v>
                </c:pt>
                <c:pt idx="2519">
                  <c:v>41886</c:v>
                </c:pt>
                <c:pt idx="2520">
                  <c:v>41887</c:v>
                </c:pt>
                <c:pt idx="2521">
                  <c:v>41890</c:v>
                </c:pt>
                <c:pt idx="2522">
                  <c:v>41891</c:v>
                </c:pt>
                <c:pt idx="2523">
                  <c:v>41892</c:v>
                </c:pt>
                <c:pt idx="2524">
                  <c:v>41893</c:v>
                </c:pt>
                <c:pt idx="2525">
                  <c:v>41894</c:v>
                </c:pt>
                <c:pt idx="2526">
                  <c:v>41897</c:v>
                </c:pt>
                <c:pt idx="2527">
                  <c:v>41898</c:v>
                </c:pt>
                <c:pt idx="2528">
                  <c:v>41899</c:v>
                </c:pt>
                <c:pt idx="2529">
                  <c:v>41900</c:v>
                </c:pt>
                <c:pt idx="2530">
                  <c:v>41901</c:v>
                </c:pt>
                <c:pt idx="2531">
                  <c:v>41904</c:v>
                </c:pt>
                <c:pt idx="2532">
                  <c:v>41905</c:v>
                </c:pt>
                <c:pt idx="2533">
                  <c:v>41906</c:v>
                </c:pt>
                <c:pt idx="2534">
                  <c:v>41907</c:v>
                </c:pt>
                <c:pt idx="2535">
                  <c:v>41908</c:v>
                </c:pt>
                <c:pt idx="2536">
                  <c:v>41911</c:v>
                </c:pt>
                <c:pt idx="2537">
                  <c:v>41912</c:v>
                </c:pt>
                <c:pt idx="2538">
                  <c:v>41913</c:v>
                </c:pt>
                <c:pt idx="2539">
                  <c:v>41914</c:v>
                </c:pt>
                <c:pt idx="2540">
                  <c:v>41915</c:v>
                </c:pt>
                <c:pt idx="2541">
                  <c:v>41918</c:v>
                </c:pt>
                <c:pt idx="2542">
                  <c:v>41919</c:v>
                </c:pt>
                <c:pt idx="2543">
                  <c:v>41920</c:v>
                </c:pt>
                <c:pt idx="2544">
                  <c:v>41921</c:v>
                </c:pt>
                <c:pt idx="2545">
                  <c:v>41922</c:v>
                </c:pt>
                <c:pt idx="2546">
                  <c:v>41925</c:v>
                </c:pt>
                <c:pt idx="2547">
                  <c:v>41926</c:v>
                </c:pt>
                <c:pt idx="2548">
                  <c:v>41927</c:v>
                </c:pt>
                <c:pt idx="2549">
                  <c:v>41928</c:v>
                </c:pt>
                <c:pt idx="2550">
                  <c:v>41929</c:v>
                </c:pt>
                <c:pt idx="2551">
                  <c:v>41932</c:v>
                </c:pt>
                <c:pt idx="2552">
                  <c:v>41933</c:v>
                </c:pt>
                <c:pt idx="2553">
                  <c:v>41934</c:v>
                </c:pt>
                <c:pt idx="2554">
                  <c:v>41936</c:v>
                </c:pt>
                <c:pt idx="2555">
                  <c:v>41939</c:v>
                </c:pt>
                <c:pt idx="2556">
                  <c:v>41940</c:v>
                </c:pt>
                <c:pt idx="2557">
                  <c:v>41941</c:v>
                </c:pt>
                <c:pt idx="2558">
                  <c:v>41942</c:v>
                </c:pt>
                <c:pt idx="2559">
                  <c:v>41943</c:v>
                </c:pt>
                <c:pt idx="2560">
                  <c:v>41946</c:v>
                </c:pt>
                <c:pt idx="2561">
                  <c:v>41947</c:v>
                </c:pt>
                <c:pt idx="2562">
                  <c:v>41948</c:v>
                </c:pt>
                <c:pt idx="2563">
                  <c:v>41949</c:v>
                </c:pt>
                <c:pt idx="2564">
                  <c:v>41950</c:v>
                </c:pt>
                <c:pt idx="2565">
                  <c:v>41953</c:v>
                </c:pt>
                <c:pt idx="2566">
                  <c:v>41954</c:v>
                </c:pt>
                <c:pt idx="2567">
                  <c:v>41955</c:v>
                </c:pt>
                <c:pt idx="2568">
                  <c:v>41956</c:v>
                </c:pt>
                <c:pt idx="2569">
                  <c:v>41957</c:v>
                </c:pt>
                <c:pt idx="2570">
                  <c:v>41960</c:v>
                </c:pt>
                <c:pt idx="2571">
                  <c:v>41961</c:v>
                </c:pt>
                <c:pt idx="2572">
                  <c:v>41962</c:v>
                </c:pt>
                <c:pt idx="2573">
                  <c:v>41963</c:v>
                </c:pt>
                <c:pt idx="2574">
                  <c:v>41964</c:v>
                </c:pt>
                <c:pt idx="2575">
                  <c:v>41967</c:v>
                </c:pt>
                <c:pt idx="2576">
                  <c:v>41968</c:v>
                </c:pt>
                <c:pt idx="2577">
                  <c:v>41969</c:v>
                </c:pt>
                <c:pt idx="2578">
                  <c:v>41970</c:v>
                </c:pt>
                <c:pt idx="2579">
                  <c:v>41971</c:v>
                </c:pt>
                <c:pt idx="2580">
                  <c:v>41974</c:v>
                </c:pt>
                <c:pt idx="2581">
                  <c:v>41975</c:v>
                </c:pt>
                <c:pt idx="2582">
                  <c:v>41976</c:v>
                </c:pt>
                <c:pt idx="2583">
                  <c:v>41977</c:v>
                </c:pt>
                <c:pt idx="2584">
                  <c:v>41981</c:v>
                </c:pt>
                <c:pt idx="2585">
                  <c:v>41982</c:v>
                </c:pt>
                <c:pt idx="2586">
                  <c:v>41984</c:v>
                </c:pt>
                <c:pt idx="2587">
                  <c:v>41985</c:v>
                </c:pt>
                <c:pt idx="2588">
                  <c:v>41988</c:v>
                </c:pt>
                <c:pt idx="2589">
                  <c:v>41989</c:v>
                </c:pt>
                <c:pt idx="2590">
                  <c:v>41990</c:v>
                </c:pt>
                <c:pt idx="2591">
                  <c:v>41991</c:v>
                </c:pt>
                <c:pt idx="2592">
                  <c:v>41992</c:v>
                </c:pt>
                <c:pt idx="2593">
                  <c:v>41995</c:v>
                </c:pt>
                <c:pt idx="2594">
                  <c:v>41996</c:v>
                </c:pt>
                <c:pt idx="2595">
                  <c:v>41997</c:v>
                </c:pt>
                <c:pt idx="2596">
                  <c:v>41998</c:v>
                </c:pt>
                <c:pt idx="2597">
                  <c:v>41999</c:v>
                </c:pt>
                <c:pt idx="2598">
                  <c:v>42002</c:v>
                </c:pt>
                <c:pt idx="2599">
                  <c:v>42003</c:v>
                </c:pt>
                <c:pt idx="2600">
                  <c:v>42009</c:v>
                </c:pt>
                <c:pt idx="2601">
                  <c:v>42010</c:v>
                </c:pt>
                <c:pt idx="2602">
                  <c:v>42011</c:v>
                </c:pt>
                <c:pt idx="2603">
                  <c:v>42012</c:v>
                </c:pt>
                <c:pt idx="2604">
                  <c:v>42013</c:v>
                </c:pt>
                <c:pt idx="2605">
                  <c:v>42016</c:v>
                </c:pt>
                <c:pt idx="2606">
                  <c:v>42017</c:v>
                </c:pt>
                <c:pt idx="2607">
                  <c:v>42018</c:v>
                </c:pt>
                <c:pt idx="2608">
                  <c:v>42019</c:v>
                </c:pt>
                <c:pt idx="2609">
                  <c:v>42020</c:v>
                </c:pt>
                <c:pt idx="2610">
                  <c:v>42023</c:v>
                </c:pt>
                <c:pt idx="2611">
                  <c:v>42024</c:v>
                </c:pt>
                <c:pt idx="2612">
                  <c:v>42025</c:v>
                </c:pt>
                <c:pt idx="2613">
                  <c:v>42026</c:v>
                </c:pt>
                <c:pt idx="2614">
                  <c:v>42027</c:v>
                </c:pt>
                <c:pt idx="2615">
                  <c:v>42030</c:v>
                </c:pt>
                <c:pt idx="2616">
                  <c:v>42031</c:v>
                </c:pt>
                <c:pt idx="2617">
                  <c:v>42032</c:v>
                </c:pt>
                <c:pt idx="2618">
                  <c:v>42033</c:v>
                </c:pt>
                <c:pt idx="2619">
                  <c:v>42034</c:v>
                </c:pt>
                <c:pt idx="2620">
                  <c:v>42037</c:v>
                </c:pt>
                <c:pt idx="2621">
                  <c:v>42038</c:v>
                </c:pt>
                <c:pt idx="2622">
                  <c:v>42039</c:v>
                </c:pt>
                <c:pt idx="2623">
                  <c:v>42040</c:v>
                </c:pt>
                <c:pt idx="2624">
                  <c:v>42041</c:v>
                </c:pt>
                <c:pt idx="2625">
                  <c:v>42044</c:v>
                </c:pt>
                <c:pt idx="2626">
                  <c:v>42045</c:v>
                </c:pt>
                <c:pt idx="2627">
                  <c:v>42046</c:v>
                </c:pt>
                <c:pt idx="2628">
                  <c:v>42047</c:v>
                </c:pt>
                <c:pt idx="2629">
                  <c:v>42048</c:v>
                </c:pt>
                <c:pt idx="2630">
                  <c:v>42051</c:v>
                </c:pt>
                <c:pt idx="2631">
                  <c:v>42052</c:v>
                </c:pt>
                <c:pt idx="2632">
                  <c:v>42053</c:v>
                </c:pt>
                <c:pt idx="2633">
                  <c:v>42054</c:v>
                </c:pt>
                <c:pt idx="2634">
                  <c:v>42055</c:v>
                </c:pt>
                <c:pt idx="2635">
                  <c:v>42058</c:v>
                </c:pt>
                <c:pt idx="2636">
                  <c:v>42059</c:v>
                </c:pt>
                <c:pt idx="2637">
                  <c:v>42060</c:v>
                </c:pt>
                <c:pt idx="2638">
                  <c:v>42061</c:v>
                </c:pt>
                <c:pt idx="2639">
                  <c:v>42062</c:v>
                </c:pt>
                <c:pt idx="2640">
                  <c:v>42065</c:v>
                </c:pt>
                <c:pt idx="2641">
                  <c:v>42066</c:v>
                </c:pt>
                <c:pt idx="2642">
                  <c:v>42068</c:v>
                </c:pt>
                <c:pt idx="2643">
                  <c:v>42069</c:v>
                </c:pt>
                <c:pt idx="2644">
                  <c:v>42072</c:v>
                </c:pt>
                <c:pt idx="2645">
                  <c:v>42073</c:v>
                </c:pt>
                <c:pt idx="2646">
                  <c:v>42074</c:v>
                </c:pt>
                <c:pt idx="2647">
                  <c:v>42075</c:v>
                </c:pt>
                <c:pt idx="2648">
                  <c:v>42076</c:v>
                </c:pt>
                <c:pt idx="2649">
                  <c:v>42079</c:v>
                </c:pt>
                <c:pt idx="2650">
                  <c:v>42080</c:v>
                </c:pt>
                <c:pt idx="2651">
                  <c:v>42081</c:v>
                </c:pt>
                <c:pt idx="2652">
                  <c:v>42082</c:v>
                </c:pt>
                <c:pt idx="2653">
                  <c:v>42083</c:v>
                </c:pt>
                <c:pt idx="2654">
                  <c:v>42086</c:v>
                </c:pt>
                <c:pt idx="2655">
                  <c:v>42087</c:v>
                </c:pt>
                <c:pt idx="2656">
                  <c:v>42088</c:v>
                </c:pt>
                <c:pt idx="2657">
                  <c:v>42089</c:v>
                </c:pt>
                <c:pt idx="2658">
                  <c:v>42090</c:v>
                </c:pt>
                <c:pt idx="2659">
                  <c:v>42093</c:v>
                </c:pt>
                <c:pt idx="2660">
                  <c:v>42094</c:v>
                </c:pt>
                <c:pt idx="2661">
                  <c:v>42095</c:v>
                </c:pt>
                <c:pt idx="2662">
                  <c:v>42096</c:v>
                </c:pt>
                <c:pt idx="2663">
                  <c:v>42097</c:v>
                </c:pt>
                <c:pt idx="2664">
                  <c:v>42101</c:v>
                </c:pt>
                <c:pt idx="2665">
                  <c:v>42102</c:v>
                </c:pt>
                <c:pt idx="2666">
                  <c:v>42103</c:v>
                </c:pt>
                <c:pt idx="2667">
                  <c:v>42104</c:v>
                </c:pt>
                <c:pt idx="2668">
                  <c:v>42110</c:v>
                </c:pt>
                <c:pt idx="2669">
                  <c:v>42111</c:v>
                </c:pt>
                <c:pt idx="2670">
                  <c:v>42114</c:v>
                </c:pt>
                <c:pt idx="2671">
                  <c:v>42115</c:v>
                </c:pt>
                <c:pt idx="2672">
                  <c:v>42116</c:v>
                </c:pt>
                <c:pt idx="2673">
                  <c:v>42117</c:v>
                </c:pt>
                <c:pt idx="2674">
                  <c:v>42118</c:v>
                </c:pt>
                <c:pt idx="2675">
                  <c:v>42121</c:v>
                </c:pt>
                <c:pt idx="2676">
                  <c:v>42122</c:v>
                </c:pt>
                <c:pt idx="2677">
                  <c:v>42123</c:v>
                </c:pt>
                <c:pt idx="2678">
                  <c:v>42124</c:v>
                </c:pt>
                <c:pt idx="2679">
                  <c:v>42130</c:v>
                </c:pt>
                <c:pt idx="2680">
                  <c:v>42131</c:v>
                </c:pt>
                <c:pt idx="2681">
                  <c:v>42132</c:v>
                </c:pt>
                <c:pt idx="2682">
                  <c:v>42135</c:v>
                </c:pt>
                <c:pt idx="2683">
                  <c:v>42136</c:v>
                </c:pt>
                <c:pt idx="2684">
                  <c:v>42137</c:v>
                </c:pt>
                <c:pt idx="2685">
                  <c:v>42138</c:v>
                </c:pt>
                <c:pt idx="2686">
                  <c:v>42139</c:v>
                </c:pt>
                <c:pt idx="2687">
                  <c:v>42142</c:v>
                </c:pt>
                <c:pt idx="2688">
                  <c:v>42143</c:v>
                </c:pt>
                <c:pt idx="2689">
                  <c:v>42144</c:v>
                </c:pt>
                <c:pt idx="2690">
                  <c:v>42145</c:v>
                </c:pt>
                <c:pt idx="2691">
                  <c:v>42146</c:v>
                </c:pt>
                <c:pt idx="2692">
                  <c:v>42149</c:v>
                </c:pt>
                <c:pt idx="2693">
                  <c:v>42150</c:v>
                </c:pt>
                <c:pt idx="2694">
                  <c:v>42151</c:v>
                </c:pt>
                <c:pt idx="2695">
                  <c:v>42152</c:v>
                </c:pt>
                <c:pt idx="2696">
                  <c:v>42153</c:v>
                </c:pt>
                <c:pt idx="2697">
                  <c:v>42157</c:v>
                </c:pt>
                <c:pt idx="2698">
                  <c:v>42158</c:v>
                </c:pt>
                <c:pt idx="2699">
                  <c:v>42159</c:v>
                </c:pt>
                <c:pt idx="2700">
                  <c:v>42160</c:v>
                </c:pt>
                <c:pt idx="2701">
                  <c:v>42163</c:v>
                </c:pt>
                <c:pt idx="2702">
                  <c:v>42164</c:v>
                </c:pt>
                <c:pt idx="2703">
                  <c:v>42165</c:v>
                </c:pt>
                <c:pt idx="2704">
                  <c:v>42166</c:v>
                </c:pt>
                <c:pt idx="2705">
                  <c:v>42167</c:v>
                </c:pt>
                <c:pt idx="2706">
                  <c:v>42170</c:v>
                </c:pt>
                <c:pt idx="2707">
                  <c:v>42171</c:v>
                </c:pt>
                <c:pt idx="2708">
                  <c:v>42172</c:v>
                </c:pt>
                <c:pt idx="2709">
                  <c:v>42173</c:v>
                </c:pt>
                <c:pt idx="2710">
                  <c:v>42174</c:v>
                </c:pt>
                <c:pt idx="2711">
                  <c:v>42177</c:v>
                </c:pt>
                <c:pt idx="2712">
                  <c:v>42178</c:v>
                </c:pt>
                <c:pt idx="2713">
                  <c:v>42179</c:v>
                </c:pt>
                <c:pt idx="2714">
                  <c:v>42180</c:v>
                </c:pt>
                <c:pt idx="2715">
                  <c:v>42181</c:v>
                </c:pt>
                <c:pt idx="2716">
                  <c:v>42184</c:v>
                </c:pt>
                <c:pt idx="2717">
                  <c:v>42185</c:v>
                </c:pt>
                <c:pt idx="2718">
                  <c:v>42187</c:v>
                </c:pt>
                <c:pt idx="2719">
                  <c:v>42188</c:v>
                </c:pt>
                <c:pt idx="2720">
                  <c:v>42191</c:v>
                </c:pt>
                <c:pt idx="2721">
                  <c:v>42192</c:v>
                </c:pt>
                <c:pt idx="2722">
                  <c:v>42193</c:v>
                </c:pt>
                <c:pt idx="2723">
                  <c:v>42194</c:v>
                </c:pt>
                <c:pt idx="2724">
                  <c:v>42195</c:v>
                </c:pt>
                <c:pt idx="2725">
                  <c:v>42198</c:v>
                </c:pt>
                <c:pt idx="2726">
                  <c:v>42199</c:v>
                </c:pt>
                <c:pt idx="2727">
                  <c:v>42200</c:v>
                </c:pt>
                <c:pt idx="2728">
                  <c:v>42201</c:v>
                </c:pt>
                <c:pt idx="2729">
                  <c:v>42202</c:v>
                </c:pt>
                <c:pt idx="2730">
                  <c:v>42205</c:v>
                </c:pt>
                <c:pt idx="2731">
                  <c:v>42206</c:v>
                </c:pt>
                <c:pt idx="2732">
                  <c:v>42207</c:v>
                </c:pt>
                <c:pt idx="2733">
                  <c:v>42208</c:v>
                </c:pt>
                <c:pt idx="2734">
                  <c:v>42209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42216</c:v>
                </c:pt>
                <c:pt idx="2739">
                  <c:v>42219</c:v>
                </c:pt>
                <c:pt idx="2740">
                  <c:v>42220</c:v>
                </c:pt>
                <c:pt idx="2741">
                  <c:v>42221</c:v>
                </c:pt>
                <c:pt idx="2742">
                  <c:v>42222</c:v>
                </c:pt>
                <c:pt idx="2743">
                  <c:v>42223</c:v>
                </c:pt>
                <c:pt idx="2744">
                  <c:v>42226</c:v>
                </c:pt>
                <c:pt idx="2745">
                  <c:v>42227</c:v>
                </c:pt>
                <c:pt idx="2746">
                  <c:v>42229</c:v>
                </c:pt>
                <c:pt idx="2747">
                  <c:v>42230</c:v>
                </c:pt>
                <c:pt idx="2748">
                  <c:v>42233</c:v>
                </c:pt>
                <c:pt idx="2749">
                  <c:v>42234</c:v>
                </c:pt>
                <c:pt idx="2750">
                  <c:v>42235</c:v>
                </c:pt>
                <c:pt idx="2751">
                  <c:v>42236</c:v>
                </c:pt>
                <c:pt idx="2752">
                  <c:v>42237</c:v>
                </c:pt>
                <c:pt idx="2753">
                  <c:v>42240</c:v>
                </c:pt>
                <c:pt idx="2754">
                  <c:v>42241</c:v>
                </c:pt>
                <c:pt idx="2755">
                  <c:v>42242</c:v>
                </c:pt>
                <c:pt idx="2756">
                  <c:v>42243</c:v>
                </c:pt>
                <c:pt idx="2757">
                  <c:v>42244</c:v>
                </c:pt>
                <c:pt idx="2758">
                  <c:v>42247</c:v>
                </c:pt>
                <c:pt idx="2759">
                  <c:v>42248</c:v>
                </c:pt>
                <c:pt idx="2760">
                  <c:v>42249</c:v>
                </c:pt>
                <c:pt idx="2761">
                  <c:v>42250</c:v>
                </c:pt>
                <c:pt idx="2762">
                  <c:v>42251</c:v>
                </c:pt>
                <c:pt idx="2763">
                  <c:v>42254</c:v>
                </c:pt>
                <c:pt idx="2764">
                  <c:v>42255</c:v>
                </c:pt>
                <c:pt idx="2765">
                  <c:v>42256</c:v>
                </c:pt>
                <c:pt idx="2766">
                  <c:v>42257</c:v>
                </c:pt>
                <c:pt idx="2767">
                  <c:v>42258</c:v>
                </c:pt>
                <c:pt idx="2768">
                  <c:v>42261</c:v>
                </c:pt>
                <c:pt idx="2769">
                  <c:v>42262</c:v>
                </c:pt>
                <c:pt idx="2770">
                  <c:v>42263</c:v>
                </c:pt>
                <c:pt idx="2771">
                  <c:v>42264</c:v>
                </c:pt>
                <c:pt idx="2772">
                  <c:v>42265</c:v>
                </c:pt>
                <c:pt idx="2773">
                  <c:v>42268</c:v>
                </c:pt>
                <c:pt idx="2774">
                  <c:v>42269</c:v>
                </c:pt>
                <c:pt idx="2775">
                  <c:v>42270</c:v>
                </c:pt>
                <c:pt idx="2776">
                  <c:v>42271</c:v>
                </c:pt>
                <c:pt idx="2777">
                  <c:v>42272</c:v>
                </c:pt>
                <c:pt idx="2778">
                  <c:v>42275</c:v>
                </c:pt>
                <c:pt idx="2779">
                  <c:v>42276</c:v>
                </c:pt>
                <c:pt idx="2780">
                  <c:v>42277</c:v>
                </c:pt>
                <c:pt idx="2781">
                  <c:v>42278</c:v>
                </c:pt>
                <c:pt idx="2782">
                  <c:v>42279</c:v>
                </c:pt>
                <c:pt idx="2783">
                  <c:v>42282</c:v>
                </c:pt>
                <c:pt idx="2784">
                  <c:v>42283</c:v>
                </c:pt>
                <c:pt idx="2785">
                  <c:v>42284</c:v>
                </c:pt>
                <c:pt idx="2786">
                  <c:v>42285</c:v>
                </c:pt>
                <c:pt idx="2787">
                  <c:v>42286</c:v>
                </c:pt>
                <c:pt idx="2788">
                  <c:v>42289</c:v>
                </c:pt>
                <c:pt idx="2789">
                  <c:v>42290</c:v>
                </c:pt>
                <c:pt idx="2790">
                  <c:v>42291</c:v>
                </c:pt>
                <c:pt idx="2791">
                  <c:v>42292</c:v>
                </c:pt>
                <c:pt idx="2792">
                  <c:v>42293</c:v>
                </c:pt>
                <c:pt idx="2793">
                  <c:v>42296</c:v>
                </c:pt>
                <c:pt idx="2794">
                  <c:v>42297</c:v>
                </c:pt>
                <c:pt idx="2795">
                  <c:v>42298</c:v>
                </c:pt>
                <c:pt idx="2796">
                  <c:v>42299</c:v>
                </c:pt>
                <c:pt idx="2797">
                  <c:v>42303</c:v>
                </c:pt>
                <c:pt idx="2798">
                  <c:v>42304</c:v>
                </c:pt>
                <c:pt idx="2799">
                  <c:v>42305</c:v>
                </c:pt>
                <c:pt idx="2800">
                  <c:v>42306</c:v>
                </c:pt>
                <c:pt idx="2801">
                  <c:v>42307</c:v>
                </c:pt>
                <c:pt idx="2802">
                  <c:v>42310</c:v>
                </c:pt>
                <c:pt idx="2803">
                  <c:v>42311</c:v>
                </c:pt>
                <c:pt idx="2804">
                  <c:v>42312</c:v>
                </c:pt>
                <c:pt idx="2805">
                  <c:v>42313</c:v>
                </c:pt>
                <c:pt idx="2806">
                  <c:v>42314</c:v>
                </c:pt>
                <c:pt idx="2807">
                  <c:v>42317</c:v>
                </c:pt>
                <c:pt idx="2808">
                  <c:v>42318</c:v>
                </c:pt>
                <c:pt idx="2809">
                  <c:v>42319</c:v>
                </c:pt>
                <c:pt idx="2810">
                  <c:v>42320</c:v>
                </c:pt>
                <c:pt idx="2811">
                  <c:v>42321</c:v>
                </c:pt>
                <c:pt idx="2812">
                  <c:v>42324</c:v>
                </c:pt>
                <c:pt idx="2813">
                  <c:v>42325</c:v>
                </c:pt>
                <c:pt idx="2814">
                  <c:v>42326</c:v>
                </c:pt>
                <c:pt idx="2815">
                  <c:v>42327</c:v>
                </c:pt>
                <c:pt idx="2816">
                  <c:v>42328</c:v>
                </c:pt>
                <c:pt idx="2817">
                  <c:v>42331</c:v>
                </c:pt>
                <c:pt idx="2818">
                  <c:v>42332</c:v>
                </c:pt>
                <c:pt idx="2819">
                  <c:v>42333</c:v>
                </c:pt>
                <c:pt idx="2820">
                  <c:v>42334</c:v>
                </c:pt>
                <c:pt idx="2821">
                  <c:v>42335</c:v>
                </c:pt>
                <c:pt idx="2822">
                  <c:v>42338</c:v>
                </c:pt>
                <c:pt idx="2823">
                  <c:v>42339</c:v>
                </c:pt>
                <c:pt idx="2824">
                  <c:v>42340</c:v>
                </c:pt>
                <c:pt idx="2825">
                  <c:v>42341</c:v>
                </c:pt>
                <c:pt idx="2826">
                  <c:v>42342</c:v>
                </c:pt>
                <c:pt idx="2827">
                  <c:v>42346</c:v>
                </c:pt>
                <c:pt idx="2828">
                  <c:v>42347</c:v>
                </c:pt>
                <c:pt idx="2829">
                  <c:v>42349</c:v>
                </c:pt>
                <c:pt idx="2830">
                  <c:v>42352</c:v>
                </c:pt>
                <c:pt idx="2831">
                  <c:v>42353</c:v>
                </c:pt>
                <c:pt idx="2832">
                  <c:v>42354</c:v>
                </c:pt>
                <c:pt idx="2833">
                  <c:v>42355</c:v>
                </c:pt>
                <c:pt idx="2834">
                  <c:v>42356</c:v>
                </c:pt>
                <c:pt idx="2835">
                  <c:v>42359</c:v>
                </c:pt>
                <c:pt idx="2836">
                  <c:v>42360</c:v>
                </c:pt>
                <c:pt idx="2837">
                  <c:v>42361</c:v>
                </c:pt>
                <c:pt idx="2838">
                  <c:v>42362</c:v>
                </c:pt>
                <c:pt idx="2839">
                  <c:v>42363</c:v>
                </c:pt>
                <c:pt idx="2840">
                  <c:v>42366</c:v>
                </c:pt>
                <c:pt idx="2841">
                  <c:v>42367</c:v>
                </c:pt>
                <c:pt idx="2842">
                  <c:v>42368</c:v>
                </c:pt>
                <c:pt idx="2843">
                  <c:v>42373</c:v>
                </c:pt>
                <c:pt idx="2844">
                  <c:v>42374</c:v>
                </c:pt>
                <c:pt idx="2845">
                  <c:v>42375</c:v>
                </c:pt>
                <c:pt idx="2846">
                  <c:v>42376</c:v>
                </c:pt>
                <c:pt idx="2847">
                  <c:v>42377</c:v>
                </c:pt>
                <c:pt idx="2848">
                  <c:v>42380</c:v>
                </c:pt>
                <c:pt idx="2849">
                  <c:v>42381</c:v>
                </c:pt>
                <c:pt idx="2850">
                  <c:v>42382</c:v>
                </c:pt>
                <c:pt idx="2851">
                  <c:v>42383</c:v>
                </c:pt>
                <c:pt idx="2852">
                  <c:v>42384</c:v>
                </c:pt>
                <c:pt idx="2853">
                  <c:v>42387</c:v>
                </c:pt>
                <c:pt idx="2854">
                  <c:v>42388</c:v>
                </c:pt>
                <c:pt idx="2855">
                  <c:v>42389</c:v>
                </c:pt>
                <c:pt idx="2856">
                  <c:v>42390</c:v>
                </c:pt>
                <c:pt idx="2857">
                  <c:v>42391</c:v>
                </c:pt>
                <c:pt idx="2858">
                  <c:v>42394</c:v>
                </c:pt>
                <c:pt idx="2859">
                  <c:v>42395</c:v>
                </c:pt>
                <c:pt idx="2860">
                  <c:v>42396</c:v>
                </c:pt>
                <c:pt idx="2861">
                  <c:v>42397</c:v>
                </c:pt>
                <c:pt idx="2862">
                  <c:v>42398</c:v>
                </c:pt>
                <c:pt idx="2863">
                  <c:v>42401</c:v>
                </c:pt>
                <c:pt idx="2864">
                  <c:v>42402</c:v>
                </c:pt>
                <c:pt idx="2865">
                  <c:v>42403</c:v>
                </c:pt>
                <c:pt idx="2866">
                  <c:v>42404</c:v>
                </c:pt>
                <c:pt idx="2867">
                  <c:v>42405</c:v>
                </c:pt>
                <c:pt idx="2868">
                  <c:v>42408</c:v>
                </c:pt>
                <c:pt idx="2869">
                  <c:v>42409</c:v>
                </c:pt>
                <c:pt idx="2870">
                  <c:v>42410</c:v>
                </c:pt>
                <c:pt idx="2871">
                  <c:v>42411</c:v>
                </c:pt>
                <c:pt idx="2872">
                  <c:v>42412</c:v>
                </c:pt>
                <c:pt idx="2873">
                  <c:v>42415</c:v>
                </c:pt>
                <c:pt idx="2874">
                  <c:v>42416</c:v>
                </c:pt>
                <c:pt idx="2875">
                  <c:v>42417</c:v>
                </c:pt>
                <c:pt idx="2876">
                  <c:v>42418</c:v>
                </c:pt>
                <c:pt idx="2877">
                  <c:v>42419</c:v>
                </c:pt>
                <c:pt idx="2878">
                  <c:v>42423</c:v>
                </c:pt>
                <c:pt idx="2879">
                  <c:v>42424</c:v>
                </c:pt>
                <c:pt idx="2880">
                  <c:v>42425</c:v>
                </c:pt>
                <c:pt idx="2881">
                  <c:v>42426</c:v>
                </c:pt>
                <c:pt idx="2882">
                  <c:v>42429</c:v>
                </c:pt>
                <c:pt idx="2883">
                  <c:v>42430</c:v>
                </c:pt>
                <c:pt idx="2884">
                  <c:v>42431</c:v>
                </c:pt>
                <c:pt idx="2885">
                  <c:v>42432</c:v>
                </c:pt>
                <c:pt idx="2886">
                  <c:v>42433</c:v>
                </c:pt>
                <c:pt idx="2887">
                  <c:v>42436</c:v>
                </c:pt>
                <c:pt idx="2888">
                  <c:v>42437</c:v>
                </c:pt>
                <c:pt idx="2889">
                  <c:v>42438</c:v>
                </c:pt>
                <c:pt idx="2890">
                  <c:v>42439</c:v>
                </c:pt>
                <c:pt idx="2891">
                  <c:v>42440</c:v>
                </c:pt>
                <c:pt idx="2892">
                  <c:v>42443</c:v>
                </c:pt>
                <c:pt idx="2893">
                  <c:v>42444</c:v>
                </c:pt>
                <c:pt idx="2894">
                  <c:v>42445</c:v>
                </c:pt>
                <c:pt idx="2895">
                  <c:v>42446</c:v>
                </c:pt>
                <c:pt idx="2896">
                  <c:v>42447</c:v>
                </c:pt>
                <c:pt idx="2897">
                  <c:v>42450</c:v>
                </c:pt>
                <c:pt idx="2898">
                  <c:v>42451</c:v>
                </c:pt>
                <c:pt idx="2899">
                  <c:v>42452</c:v>
                </c:pt>
                <c:pt idx="2900">
                  <c:v>42453</c:v>
                </c:pt>
                <c:pt idx="2901">
                  <c:v>42454</c:v>
                </c:pt>
                <c:pt idx="2902">
                  <c:v>42457</c:v>
                </c:pt>
                <c:pt idx="2903">
                  <c:v>42458</c:v>
                </c:pt>
                <c:pt idx="2904">
                  <c:v>42459</c:v>
                </c:pt>
                <c:pt idx="2905">
                  <c:v>42460</c:v>
                </c:pt>
                <c:pt idx="2906">
                  <c:v>42461</c:v>
                </c:pt>
                <c:pt idx="2907">
                  <c:v>42464</c:v>
                </c:pt>
                <c:pt idx="2908">
                  <c:v>42465</c:v>
                </c:pt>
                <c:pt idx="2909">
                  <c:v>42467</c:v>
                </c:pt>
                <c:pt idx="2910">
                  <c:v>42468</c:v>
                </c:pt>
                <c:pt idx="2911">
                  <c:v>42471</c:v>
                </c:pt>
                <c:pt idx="2912">
                  <c:v>42472</c:v>
                </c:pt>
                <c:pt idx="2913">
                  <c:v>42478</c:v>
                </c:pt>
                <c:pt idx="2914">
                  <c:v>42479</c:v>
                </c:pt>
                <c:pt idx="2915">
                  <c:v>42480</c:v>
                </c:pt>
                <c:pt idx="2916">
                  <c:v>42481</c:v>
                </c:pt>
                <c:pt idx="2917">
                  <c:v>42482</c:v>
                </c:pt>
                <c:pt idx="2918">
                  <c:v>42485</c:v>
                </c:pt>
                <c:pt idx="2919">
                  <c:v>42486</c:v>
                </c:pt>
                <c:pt idx="2920">
                  <c:v>42487</c:v>
                </c:pt>
                <c:pt idx="2921">
                  <c:v>42488</c:v>
                </c:pt>
                <c:pt idx="2922">
                  <c:v>42489</c:v>
                </c:pt>
                <c:pt idx="2923">
                  <c:v>42493</c:v>
                </c:pt>
                <c:pt idx="2924">
                  <c:v>42494</c:v>
                </c:pt>
                <c:pt idx="2925">
                  <c:v>42499</c:v>
                </c:pt>
                <c:pt idx="2926">
                  <c:v>42500</c:v>
                </c:pt>
                <c:pt idx="2927">
                  <c:v>42501</c:v>
                </c:pt>
                <c:pt idx="2928">
                  <c:v>42502</c:v>
                </c:pt>
                <c:pt idx="2929">
                  <c:v>42503</c:v>
                </c:pt>
                <c:pt idx="2930">
                  <c:v>42506</c:v>
                </c:pt>
                <c:pt idx="2931">
                  <c:v>42507</c:v>
                </c:pt>
                <c:pt idx="2932">
                  <c:v>42508</c:v>
                </c:pt>
                <c:pt idx="2933">
                  <c:v>42509</c:v>
                </c:pt>
                <c:pt idx="2934">
                  <c:v>42513</c:v>
                </c:pt>
                <c:pt idx="2935">
                  <c:v>42514</c:v>
                </c:pt>
                <c:pt idx="2936">
                  <c:v>42515</c:v>
                </c:pt>
                <c:pt idx="2937">
                  <c:v>42516</c:v>
                </c:pt>
                <c:pt idx="2938">
                  <c:v>42517</c:v>
                </c:pt>
                <c:pt idx="2939">
                  <c:v>42520</c:v>
                </c:pt>
                <c:pt idx="2940">
                  <c:v>42521</c:v>
                </c:pt>
                <c:pt idx="2941">
                  <c:v>42522</c:v>
                </c:pt>
                <c:pt idx="2942">
                  <c:v>42523</c:v>
                </c:pt>
                <c:pt idx="2943">
                  <c:v>42524</c:v>
                </c:pt>
                <c:pt idx="2944">
                  <c:v>42527</c:v>
                </c:pt>
                <c:pt idx="2945">
                  <c:v>42528</c:v>
                </c:pt>
                <c:pt idx="2946">
                  <c:v>42529</c:v>
                </c:pt>
                <c:pt idx="2947">
                  <c:v>42530</c:v>
                </c:pt>
                <c:pt idx="2948">
                  <c:v>42531</c:v>
                </c:pt>
                <c:pt idx="2949">
                  <c:v>42534</c:v>
                </c:pt>
                <c:pt idx="2950">
                  <c:v>42535</c:v>
                </c:pt>
                <c:pt idx="2951">
                  <c:v>42536</c:v>
                </c:pt>
                <c:pt idx="2952">
                  <c:v>42537</c:v>
                </c:pt>
                <c:pt idx="2953">
                  <c:v>42538</c:v>
                </c:pt>
                <c:pt idx="2954">
                  <c:v>42541</c:v>
                </c:pt>
                <c:pt idx="2955">
                  <c:v>42542</c:v>
                </c:pt>
                <c:pt idx="2956">
                  <c:v>42543</c:v>
                </c:pt>
                <c:pt idx="2957">
                  <c:v>42544</c:v>
                </c:pt>
                <c:pt idx="2958">
                  <c:v>42545</c:v>
                </c:pt>
                <c:pt idx="2959">
                  <c:v>42548</c:v>
                </c:pt>
                <c:pt idx="2960">
                  <c:v>42549</c:v>
                </c:pt>
                <c:pt idx="2961">
                  <c:v>42550</c:v>
                </c:pt>
                <c:pt idx="2962">
                  <c:v>42551</c:v>
                </c:pt>
                <c:pt idx="2963">
                  <c:v>42555</c:v>
                </c:pt>
                <c:pt idx="2964">
                  <c:v>42556</c:v>
                </c:pt>
                <c:pt idx="2965">
                  <c:v>42557</c:v>
                </c:pt>
                <c:pt idx="2966">
                  <c:v>42558</c:v>
                </c:pt>
                <c:pt idx="2967">
                  <c:v>42559</c:v>
                </c:pt>
                <c:pt idx="2968">
                  <c:v>42562</c:v>
                </c:pt>
                <c:pt idx="2969">
                  <c:v>42563</c:v>
                </c:pt>
                <c:pt idx="2970">
                  <c:v>42564</c:v>
                </c:pt>
                <c:pt idx="2971">
                  <c:v>42565</c:v>
                </c:pt>
                <c:pt idx="2972">
                  <c:v>42566</c:v>
                </c:pt>
                <c:pt idx="2973">
                  <c:v>42571</c:v>
                </c:pt>
                <c:pt idx="2974">
                  <c:v>42572</c:v>
                </c:pt>
                <c:pt idx="2975">
                  <c:v>42573</c:v>
                </c:pt>
                <c:pt idx="2976">
                  <c:v>42576</c:v>
                </c:pt>
                <c:pt idx="2977">
                  <c:v>42577</c:v>
                </c:pt>
                <c:pt idx="2978">
                  <c:v>42578</c:v>
                </c:pt>
                <c:pt idx="2979">
                  <c:v>42579</c:v>
                </c:pt>
                <c:pt idx="2980">
                  <c:v>42580</c:v>
                </c:pt>
                <c:pt idx="2981">
                  <c:v>42583</c:v>
                </c:pt>
                <c:pt idx="2982">
                  <c:v>42584</c:v>
                </c:pt>
                <c:pt idx="2983">
                  <c:v>42585</c:v>
                </c:pt>
                <c:pt idx="2984">
                  <c:v>42586</c:v>
                </c:pt>
                <c:pt idx="2985">
                  <c:v>42587</c:v>
                </c:pt>
                <c:pt idx="2986">
                  <c:v>42590</c:v>
                </c:pt>
                <c:pt idx="2987">
                  <c:v>42591</c:v>
                </c:pt>
                <c:pt idx="2988">
                  <c:v>42592</c:v>
                </c:pt>
                <c:pt idx="2989">
                  <c:v>42593</c:v>
                </c:pt>
                <c:pt idx="2990">
                  <c:v>42597</c:v>
                </c:pt>
                <c:pt idx="2991">
                  <c:v>42598</c:v>
                </c:pt>
                <c:pt idx="2992">
                  <c:v>42599</c:v>
                </c:pt>
                <c:pt idx="2993">
                  <c:v>42600</c:v>
                </c:pt>
                <c:pt idx="2994">
                  <c:v>42601</c:v>
                </c:pt>
                <c:pt idx="2995">
                  <c:v>42604</c:v>
                </c:pt>
                <c:pt idx="2996">
                  <c:v>42605</c:v>
                </c:pt>
                <c:pt idx="2997">
                  <c:v>42606</c:v>
                </c:pt>
                <c:pt idx="2998">
                  <c:v>42607</c:v>
                </c:pt>
                <c:pt idx="2999">
                  <c:v>42608</c:v>
                </c:pt>
                <c:pt idx="3000">
                  <c:v>42611</c:v>
                </c:pt>
                <c:pt idx="3001">
                  <c:v>42612</c:v>
                </c:pt>
                <c:pt idx="3002">
                  <c:v>42613</c:v>
                </c:pt>
                <c:pt idx="3003">
                  <c:v>42614</c:v>
                </c:pt>
                <c:pt idx="3004">
                  <c:v>42615</c:v>
                </c:pt>
                <c:pt idx="3005">
                  <c:v>42618</c:v>
                </c:pt>
                <c:pt idx="3006">
                  <c:v>42619</c:v>
                </c:pt>
                <c:pt idx="3007">
                  <c:v>42620</c:v>
                </c:pt>
                <c:pt idx="3008">
                  <c:v>42621</c:v>
                </c:pt>
                <c:pt idx="3009">
                  <c:v>42622</c:v>
                </c:pt>
                <c:pt idx="3010">
                  <c:v>42625</c:v>
                </c:pt>
                <c:pt idx="3011">
                  <c:v>42626</c:v>
                </c:pt>
                <c:pt idx="3012">
                  <c:v>42627</c:v>
                </c:pt>
                <c:pt idx="3013">
                  <c:v>42628</c:v>
                </c:pt>
                <c:pt idx="3014">
                  <c:v>42629</c:v>
                </c:pt>
                <c:pt idx="3015">
                  <c:v>42632</c:v>
                </c:pt>
                <c:pt idx="3016">
                  <c:v>42633</c:v>
                </c:pt>
                <c:pt idx="3017">
                  <c:v>42634</c:v>
                </c:pt>
                <c:pt idx="3018">
                  <c:v>42635</c:v>
                </c:pt>
                <c:pt idx="3019">
                  <c:v>42636</c:v>
                </c:pt>
                <c:pt idx="3020">
                  <c:v>42639</c:v>
                </c:pt>
                <c:pt idx="3021">
                  <c:v>42640</c:v>
                </c:pt>
                <c:pt idx="3022">
                  <c:v>42641</c:v>
                </c:pt>
                <c:pt idx="3023">
                  <c:v>42642</c:v>
                </c:pt>
                <c:pt idx="3024">
                  <c:v>42643</c:v>
                </c:pt>
                <c:pt idx="3025">
                  <c:v>42646</c:v>
                </c:pt>
                <c:pt idx="3026">
                  <c:v>42647</c:v>
                </c:pt>
                <c:pt idx="3027">
                  <c:v>42648</c:v>
                </c:pt>
                <c:pt idx="3028">
                  <c:v>42649</c:v>
                </c:pt>
                <c:pt idx="3029">
                  <c:v>42650</c:v>
                </c:pt>
                <c:pt idx="3030">
                  <c:v>42653</c:v>
                </c:pt>
                <c:pt idx="3031">
                  <c:v>42654</c:v>
                </c:pt>
                <c:pt idx="3032">
                  <c:v>42655</c:v>
                </c:pt>
                <c:pt idx="3033">
                  <c:v>42656</c:v>
                </c:pt>
                <c:pt idx="3034">
                  <c:v>42657</c:v>
                </c:pt>
                <c:pt idx="3035">
                  <c:v>42660</c:v>
                </c:pt>
                <c:pt idx="3036">
                  <c:v>42661</c:v>
                </c:pt>
                <c:pt idx="3037">
                  <c:v>42662</c:v>
                </c:pt>
                <c:pt idx="3038">
                  <c:v>42663</c:v>
                </c:pt>
                <c:pt idx="3039">
                  <c:v>42664</c:v>
                </c:pt>
                <c:pt idx="3040">
                  <c:v>42668</c:v>
                </c:pt>
                <c:pt idx="3041">
                  <c:v>42669</c:v>
                </c:pt>
                <c:pt idx="3042">
                  <c:v>42670</c:v>
                </c:pt>
                <c:pt idx="3043">
                  <c:v>42671</c:v>
                </c:pt>
                <c:pt idx="3044">
                  <c:v>42674</c:v>
                </c:pt>
                <c:pt idx="3045">
                  <c:v>42675</c:v>
                </c:pt>
                <c:pt idx="3046">
                  <c:v>42676</c:v>
                </c:pt>
                <c:pt idx="3047">
                  <c:v>42677</c:v>
                </c:pt>
                <c:pt idx="3048">
                  <c:v>42678</c:v>
                </c:pt>
                <c:pt idx="3049">
                  <c:v>42681</c:v>
                </c:pt>
                <c:pt idx="3050">
                  <c:v>42682</c:v>
                </c:pt>
                <c:pt idx="3051">
                  <c:v>42683</c:v>
                </c:pt>
                <c:pt idx="3052">
                  <c:v>42684</c:v>
                </c:pt>
                <c:pt idx="3053">
                  <c:v>42685</c:v>
                </c:pt>
                <c:pt idx="3054">
                  <c:v>42688</c:v>
                </c:pt>
                <c:pt idx="3055">
                  <c:v>42689</c:v>
                </c:pt>
                <c:pt idx="3056">
                  <c:v>42690</c:v>
                </c:pt>
                <c:pt idx="3057">
                  <c:v>42691</c:v>
                </c:pt>
                <c:pt idx="3058">
                  <c:v>42692</c:v>
                </c:pt>
                <c:pt idx="3059">
                  <c:v>42695</c:v>
                </c:pt>
                <c:pt idx="3060">
                  <c:v>42696</c:v>
                </c:pt>
                <c:pt idx="3061">
                  <c:v>42697</c:v>
                </c:pt>
                <c:pt idx="3062">
                  <c:v>42698</c:v>
                </c:pt>
                <c:pt idx="3063">
                  <c:v>42699</c:v>
                </c:pt>
                <c:pt idx="3064">
                  <c:v>42702</c:v>
                </c:pt>
                <c:pt idx="3065">
                  <c:v>42703</c:v>
                </c:pt>
                <c:pt idx="3066">
                  <c:v>42704</c:v>
                </c:pt>
                <c:pt idx="3067">
                  <c:v>42705</c:v>
                </c:pt>
                <c:pt idx="3068">
                  <c:v>42706</c:v>
                </c:pt>
                <c:pt idx="3069">
                  <c:v>42710</c:v>
                </c:pt>
                <c:pt idx="3070">
                  <c:v>42711</c:v>
                </c:pt>
                <c:pt idx="3071">
                  <c:v>42712</c:v>
                </c:pt>
                <c:pt idx="3072">
                  <c:v>42713</c:v>
                </c:pt>
                <c:pt idx="3073">
                  <c:v>42717</c:v>
                </c:pt>
                <c:pt idx="3074">
                  <c:v>42718</c:v>
                </c:pt>
                <c:pt idx="3075">
                  <c:v>42719</c:v>
                </c:pt>
                <c:pt idx="3076">
                  <c:v>42720</c:v>
                </c:pt>
                <c:pt idx="3077">
                  <c:v>42723</c:v>
                </c:pt>
                <c:pt idx="3078">
                  <c:v>42724</c:v>
                </c:pt>
                <c:pt idx="3079">
                  <c:v>42725</c:v>
                </c:pt>
                <c:pt idx="3080">
                  <c:v>42726</c:v>
                </c:pt>
                <c:pt idx="3081">
                  <c:v>42727</c:v>
                </c:pt>
                <c:pt idx="3082">
                  <c:v>42730</c:v>
                </c:pt>
                <c:pt idx="3083">
                  <c:v>42731</c:v>
                </c:pt>
                <c:pt idx="3084">
                  <c:v>42732</c:v>
                </c:pt>
                <c:pt idx="3085">
                  <c:v>42733</c:v>
                </c:pt>
                <c:pt idx="3086">
                  <c:v>42734</c:v>
                </c:pt>
                <c:pt idx="3087">
                  <c:v>42739</c:v>
                </c:pt>
                <c:pt idx="3088">
                  <c:v>42740</c:v>
                </c:pt>
                <c:pt idx="3089">
                  <c:v>42741</c:v>
                </c:pt>
                <c:pt idx="3090">
                  <c:v>42744</c:v>
                </c:pt>
                <c:pt idx="3091">
                  <c:v>42745</c:v>
                </c:pt>
                <c:pt idx="3092">
                  <c:v>42746</c:v>
                </c:pt>
                <c:pt idx="3093">
                  <c:v>42747</c:v>
                </c:pt>
                <c:pt idx="3094">
                  <c:v>42748</c:v>
                </c:pt>
                <c:pt idx="3095">
                  <c:v>42751</c:v>
                </c:pt>
                <c:pt idx="3096">
                  <c:v>42752</c:v>
                </c:pt>
                <c:pt idx="3097">
                  <c:v>42753</c:v>
                </c:pt>
                <c:pt idx="3098">
                  <c:v>42754</c:v>
                </c:pt>
                <c:pt idx="3099">
                  <c:v>42755</c:v>
                </c:pt>
                <c:pt idx="3100">
                  <c:v>42758</c:v>
                </c:pt>
                <c:pt idx="3101">
                  <c:v>42759</c:v>
                </c:pt>
                <c:pt idx="3102">
                  <c:v>42760</c:v>
                </c:pt>
                <c:pt idx="3103">
                  <c:v>42761</c:v>
                </c:pt>
                <c:pt idx="3104">
                  <c:v>42762</c:v>
                </c:pt>
                <c:pt idx="3105">
                  <c:v>42765</c:v>
                </c:pt>
                <c:pt idx="3106">
                  <c:v>42766</c:v>
                </c:pt>
                <c:pt idx="3107">
                  <c:v>42767</c:v>
                </c:pt>
                <c:pt idx="3108">
                  <c:v>42768</c:v>
                </c:pt>
                <c:pt idx="3109">
                  <c:v>42769</c:v>
                </c:pt>
                <c:pt idx="3110">
                  <c:v>42772</c:v>
                </c:pt>
                <c:pt idx="3111">
                  <c:v>42773</c:v>
                </c:pt>
                <c:pt idx="3112">
                  <c:v>42774</c:v>
                </c:pt>
                <c:pt idx="3113">
                  <c:v>42775</c:v>
                </c:pt>
                <c:pt idx="3114">
                  <c:v>42776</c:v>
                </c:pt>
                <c:pt idx="3115">
                  <c:v>42780</c:v>
                </c:pt>
                <c:pt idx="3116">
                  <c:v>42781</c:v>
                </c:pt>
                <c:pt idx="3117">
                  <c:v>42782</c:v>
                </c:pt>
                <c:pt idx="3118">
                  <c:v>42783</c:v>
                </c:pt>
                <c:pt idx="3119">
                  <c:v>42786</c:v>
                </c:pt>
                <c:pt idx="3120">
                  <c:v>42787</c:v>
                </c:pt>
                <c:pt idx="3121">
                  <c:v>42788</c:v>
                </c:pt>
                <c:pt idx="3122">
                  <c:v>42789</c:v>
                </c:pt>
                <c:pt idx="3123">
                  <c:v>42790</c:v>
                </c:pt>
                <c:pt idx="3124">
                  <c:v>42793</c:v>
                </c:pt>
                <c:pt idx="3125">
                  <c:v>42794</c:v>
                </c:pt>
                <c:pt idx="3126">
                  <c:v>42795</c:v>
                </c:pt>
                <c:pt idx="3127">
                  <c:v>42796</c:v>
                </c:pt>
                <c:pt idx="3128">
                  <c:v>42797</c:v>
                </c:pt>
                <c:pt idx="3129">
                  <c:v>42800</c:v>
                </c:pt>
                <c:pt idx="3130">
                  <c:v>42801</c:v>
                </c:pt>
                <c:pt idx="3131">
                  <c:v>42802</c:v>
                </c:pt>
                <c:pt idx="3132">
                  <c:v>42803</c:v>
                </c:pt>
                <c:pt idx="3133">
                  <c:v>42804</c:v>
                </c:pt>
                <c:pt idx="3134">
                  <c:v>42807</c:v>
                </c:pt>
                <c:pt idx="3135">
                  <c:v>42808</c:v>
                </c:pt>
                <c:pt idx="3136">
                  <c:v>42809</c:v>
                </c:pt>
                <c:pt idx="3137">
                  <c:v>42810</c:v>
                </c:pt>
                <c:pt idx="3138">
                  <c:v>42811</c:v>
                </c:pt>
                <c:pt idx="3139">
                  <c:v>42814</c:v>
                </c:pt>
                <c:pt idx="3140">
                  <c:v>42815</c:v>
                </c:pt>
                <c:pt idx="3141">
                  <c:v>42816</c:v>
                </c:pt>
                <c:pt idx="3142">
                  <c:v>42817</c:v>
                </c:pt>
                <c:pt idx="3143">
                  <c:v>42818</c:v>
                </c:pt>
                <c:pt idx="3144">
                  <c:v>42821</c:v>
                </c:pt>
                <c:pt idx="3145">
                  <c:v>42822</c:v>
                </c:pt>
                <c:pt idx="3146">
                  <c:v>42823</c:v>
                </c:pt>
                <c:pt idx="3147">
                  <c:v>42824</c:v>
                </c:pt>
                <c:pt idx="3148">
                  <c:v>42825</c:v>
                </c:pt>
                <c:pt idx="3149">
                  <c:v>42828</c:v>
                </c:pt>
                <c:pt idx="3150">
                  <c:v>42829</c:v>
                </c:pt>
                <c:pt idx="3151">
                  <c:v>42830</c:v>
                </c:pt>
                <c:pt idx="3152">
                  <c:v>42832</c:v>
                </c:pt>
                <c:pt idx="3153">
                  <c:v>42835</c:v>
                </c:pt>
                <c:pt idx="3154">
                  <c:v>42836</c:v>
                </c:pt>
                <c:pt idx="3155">
                  <c:v>42837</c:v>
                </c:pt>
                <c:pt idx="3156">
                  <c:v>42842</c:v>
                </c:pt>
                <c:pt idx="3157">
                  <c:v>42843</c:v>
                </c:pt>
                <c:pt idx="3158">
                  <c:v>42844</c:v>
                </c:pt>
                <c:pt idx="3159">
                  <c:v>42845</c:v>
                </c:pt>
                <c:pt idx="3160">
                  <c:v>42846</c:v>
                </c:pt>
                <c:pt idx="3161">
                  <c:v>42849</c:v>
                </c:pt>
                <c:pt idx="3162">
                  <c:v>42850</c:v>
                </c:pt>
                <c:pt idx="3163">
                  <c:v>42851</c:v>
                </c:pt>
                <c:pt idx="3164">
                  <c:v>42852</c:v>
                </c:pt>
                <c:pt idx="3165">
                  <c:v>42853</c:v>
                </c:pt>
                <c:pt idx="3166">
                  <c:v>42857</c:v>
                </c:pt>
                <c:pt idx="3167">
                  <c:v>42858</c:v>
                </c:pt>
                <c:pt idx="3168">
                  <c:v>42859</c:v>
                </c:pt>
                <c:pt idx="3169">
                  <c:v>42860</c:v>
                </c:pt>
                <c:pt idx="3170">
                  <c:v>42863</c:v>
                </c:pt>
                <c:pt idx="3171">
                  <c:v>42864</c:v>
                </c:pt>
                <c:pt idx="3172">
                  <c:v>42866</c:v>
                </c:pt>
                <c:pt idx="3173">
                  <c:v>42867</c:v>
                </c:pt>
                <c:pt idx="3174">
                  <c:v>42870</c:v>
                </c:pt>
                <c:pt idx="3175">
                  <c:v>42871</c:v>
                </c:pt>
                <c:pt idx="3176">
                  <c:v>42872</c:v>
                </c:pt>
                <c:pt idx="3177">
                  <c:v>42873</c:v>
                </c:pt>
                <c:pt idx="3178">
                  <c:v>42874</c:v>
                </c:pt>
                <c:pt idx="3179">
                  <c:v>42877</c:v>
                </c:pt>
                <c:pt idx="3180">
                  <c:v>42878</c:v>
                </c:pt>
                <c:pt idx="3181">
                  <c:v>42879</c:v>
                </c:pt>
                <c:pt idx="3182">
                  <c:v>42880</c:v>
                </c:pt>
                <c:pt idx="3183">
                  <c:v>42881</c:v>
                </c:pt>
                <c:pt idx="3184">
                  <c:v>42884</c:v>
                </c:pt>
                <c:pt idx="3185">
                  <c:v>42885</c:v>
                </c:pt>
                <c:pt idx="3186">
                  <c:v>42886</c:v>
                </c:pt>
                <c:pt idx="3187">
                  <c:v>42887</c:v>
                </c:pt>
                <c:pt idx="3188">
                  <c:v>42888</c:v>
                </c:pt>
                <c:pt idx="3189">
                  <c:v>42891</c:v>
                </c:pt>
                <c:pt idx="3190">
                  <c:v>42892</c:v>
                </c:pt>
                <c:pt idx="3191">
                  <c:v>42893</c:v>
                </c:pt>
                <c:pt idx="3192">
                  <c:v>42894</c:v>
                </c:pt>
                <c:pt idx="3193">
                  <c:v>42895</c:v>
                </c:pt>
                <c:pt idx="3194">
                  <c:v>42898</c:v>
                </c:pt>
                <c:pt idx="3195">
                  <c:v>42899</c:v>
                </c:pt>
                <c:pt idx="3196">
                  <c:v>42900</c:v>
                </c:pt>
                <c:pt idx="3197">
                  <c:v>42901</c:v>
                </c:pt>
                <c:pt idx="3198">
                  <c:v>42902</c:v>
                </c:pt>
                <c:pt idx="3199">
                  <c:v>42905</c:v>
                </c:pt>
                <c:pt idx="3200">
                  <c:v>42906</c:v>
                </c:pt>
                <c:pt idx="3201">
                  <c:v>42907</c:v>
                </c:pt>
                <c:pt idx="3202">
                  <c:v>42908</c:v>
                </c:pt>
                <c:pt idx="3203">
                  <c:v>42909</c:v>
                </c:pt>
                <c:pt idx="3204">
                  <c:v>42912</c:v>
                </c:pt>
                <c:pt idx="3205">
                  <c:v>42913</c:v>
                </c:pt>
                <c:pt idx="3206">
                  <c:v>42914</c:v>
                </c:pt>
                <c:pt idx="3207">
                  <c:v>42915</c:v>
                </c:pt>
                <c:pt idx="3208">
                  <c:v>42916</c:v>
                </c:pt>
                <c:pt idx="3209">
                  <c:v>42919</c:v>
                </c:pt>
                <c:pt idx="3210">
                  <c:v>42920</c:v>
                </c:pt>
                <c:pt idx="3211">
                  <c:v>42921</c:v>
                </c:pt>
                <c:pt idx="3212">
                  <c:v>42922</c:v>
                </c:pt>
                <c:pt idx="3213">
                  <c:v>42923</c:v>
                </c:pt>
                <c:pt idx="3214">
                  <c:v>42927</c:v>
                </c:pt>
                <c:pt idx="3215">
                  <c:v>42928</c:v>
                </c:pt>
                <c:pt idx="3216">
                  <c:v>42929</c:v>
                </c:pt>
                <c:pt idx="3217">
                  <c:v>42930</c:v>
                </c:pt>
                <c:pt idx="3218">
                  <c:v>42933</c:v>
                </c:pt>
                <c:pt idx="3219">
                  <c:v>42934</c:v>
                </c:pt>
                <c:pt idx="3220">
                  <c:v>42935</c:v>
                </c:pt>
                <c:pt idx="3221">
                  <c:v>42936</c:v>
                </c:pt>
                <c:pt idx="3222">
                  <c:v>42937</c:v>
                </c:pt>
                <c:pt idx="3223">
                  <c:v>42940</c:v>
                </c:pt>
                <c:pt idx="3224">
                  <c:v>42941</c:v>
                </c:pt>
                <c:pt idx="3225">
                  <c:v>42942</c:v>
                </c:pt>
                <c:pt idx="3226">
                  <c:v>42943</c:v>
                </c:pt>
                <c:pt idx="3227">
                  <c:v>42947</c:v>
                </c:pt>
                <c:pt idx="3228">
                  <c:v>42948</c:v>
                </c:pt>
                <c:pt idx="3229">
                  <c:v>42949</c:v>
                </c:pt>
                <c:pt idx="3230">
                  <c:v>42950</c:v>
                </c:pt>
                <c:pt idx="3231">
                  <c:v>42951</c:v>
                </c:pt>
                <c:pt idx="3232">
                  <c:v>42954</c:v>
                </c:pt>
                <c:pt idx="3233">
                  <c:v>42955</c:v>
                </c:pt>
                <c:pt idx="3234">
                  <c:v>42956</c:v>
                </c:pt>
                <c:pt idx="3235">
                  <c:v>42957</c:v>
                </c:pt>
                <c:pt idx="3236">
                  <c:v>42958</c:v>
                </c:pt>
                <c:pt idx="3237">
                  <c:v>42962</c:v>
                </c:pt>
                <c:pt idx="3238">
                  <c:v>42963</c:v>
                </c:pt>
                <c:pt idx="3239">
                  <c:v>42964</c:v>
                </c:pt>
                <c:pt idx="3240">
                  <c:v>42965</c:v>
                </c:pt>
                <c:pt idx="3241">
                  <c:v>42968</c:v>
                </c:pt>
                <c:pt idx="3242">
                  <c:v>42969</c:v>
                </c:pt>
                <c:pt idx="3243">
                  <c:v>42970</c:v>
                </c:pt>
                <c:pt idx="3244">
                  <c:v>42971</c:v>
                </c:pt>
                <c:pt idx="3245">
                  <c:v>42972</c:v>
                </c:pt>
                <c:pt idx="3246">
                  <c:v>42975</c:v>
                </c:pt>
                <c:pt idx="3247">
                  <c:v>42976</c:v>
                </c:pt>
                <c:pt idx="3248">
                  <c:v>42977</c:v>
                </c:pt>
                <c:pt idx="3249">
                  <c:v>42978</c:v>
                </c:pt>
                <c:pt idx="3250">
                  <c:v>42979</c:v>
                </c:pt>
                <c:pt idx="3251">
                  <c:v>42982</c:v>
                </c:pt>
                <c:pt idx="3252">
                  <c:v>42983</c:v>
                </c:pt>
                <c:pt idx="3253">
                  <c:v>42984</c:v>
                </c:pt>
                <c:pt idx="3254">
                  <c:v>42985</c:v>
                </c:pt>
                <c:pt idx="3255">
                  <c:v>42986</c:v>
                </c:pt>
                <c:pt idx="3256">
                  <c:v>42989</c:v>
                </c:pt>
                <c:pt idx="3257">
                  <c:v>42990</c:v>
                </c:pt>
                <c:pt idx="3258">
                  <c:v>42991</c:v>
                </c:pt>
                <c:pt idx="3259">
                  <c:v>42992</c:v>
                </c:pt>
                <c:pt idx="3260">
                  <c:v>42993</c:v>
                </c:pt>
                <c:pt idx="3261">
                  <c:v>42996</c:v>
                </c:pt>
                <c:pt idx="3262">
                  <c:v>42997</c:v>
                </c:pt>
                <c:pt idx="3263">
                  <c:v>42998</c:v>
                </c:pt>
                <c:pt idx="3264">
                  <c:v>42999</c:v>
                </c:pt>
                <c:pt idx="3265">
                  <c:v>43000</c:v>
                </c:pt>
                <c:pt idx="3266">
                  <c:v>43003</c:v>
                </c:pt>
                <c:pt idx="3267">
                  <c:v>43004</c:v>
                </c:pt>
                <c:pt idx="3268">
                  <c:v>43005</c:v>
                </c:pt>
                <c:pt idx="3269">
                  <c:v>43006</c:v>
                </c:pt>
                <c:pt idx="3270">
                  <c:v>43007</c:v>
                </c:pt>
                <c:pt idx="3271">
                  <c:v>43010</c:v>
                </c:pt>
                <c:pt idx="3272">
                  <c:v>43011</c:v>
                </c:pt>
                <c:pt idx="3273">
                  <c:v>43012</c:v>
                </c:pt>
                <c:pt idx="3274">
                  <c:v>43013</c:v>
                </c:pt>
                <c:pt idx="3275">
                  <c:v>43014</c:v>
                </c:pt>
                <c:pt idx="3276">
                  <c:v>43017</c:v>
                </c:pt>
                <c:pt idx="3277">
                  <c:v>43018</c:v>
                </c:pt>
                <c:pt idx="3278">
                  <c:v>43019</c:v>
                </c:pt>
                <c:pt idx="3279">
                  <c:v>43020</c:v>
                </c:pt>
                <c:pt idx="3280">
                  <c:v>43024</c:v>
                </c:pt>
                <c:pt idx="3281">
                  <c:v>43025</c:v>
                </c:pt>
                <c:pt idx="3282">
                  <c:v>43026</c:v>
                </c:pt>
                <c:pt idx="3283">
                  <c:v>43027</c:v>
                </c:pt>
                <c:pt idx="3284">
                  <c:v>43028</c:v>
                </c:pt>
                <c:pt idx="3285">
                  <c:v>43032</c:v>
                </c:pt>
                <c:pt idx="3286">
                  <c:v>43033</c:v>
                </c:pt>
                <c:pt idx="3287">
                  <c:v>43035</c:v>
                </c:pt>
                <c:pt idx="3288">
                  <c:v>43038</c:v>
                </c:pt>
                <c:pt idx="3289">
                  <c:v>43039</c:v>
                </c:pt>
                <c:pt idx="3290">
                  <c:v>43040</c:v>
                </c:pt>
                <c:pt idx="3291">
                  <c:v>43041</c:v>
                </c:pt>
                <c:pt idx="3292">
                  <c:v>43042</c:v>
                </c:pt>
                <c:pt idx="3293">
                  <c:v>43045</c:v>
                </c:pt>
                <c:pt idx="3294">
                  <c:v>43046</c:v>
                </c:pt>
                <c:pt idx="3295">
                  <c:v>43047</c:v>
                </c:pt>
                <c:pt idx="3296">
                  <c:v>43048</c:v>
                </c:pt>
                <c:pt idx="3297">
                  <c:v>43049</c:v>
                </c:pt>
                <c:pt idx="3298">
                  <c:v>43052</c:v>
                </c:pt>
                <c:pt idx="3299">
                  <c:v>43053</c:v>
                </c:pt>
                <c:pt idx="3300">
                  <c:v>43054</c:v>
                </c:pt>
                <c:pt idx="3301">
                  <c:v>43055</c:v>
                </c:pt>
                <c:pt idx="3302">
                  <c:v>43056</c:v>
                </c:pt>
                <c:pt idx="3303">
                  <c:v>43059</c:v>
                </c:pt>
                <c:pt idx="3304">
                  <c:v>43060</c:v>
                </c:pt>
                <c:pt idx="3305">
                  <c:v>43061</c:v>
                </c:pt>
                <c:pt idx="3306">
                  <c:v>43062</c:v>
                </c:pt>
                <c:pt idx="3307">
                  <c:v>43063</c:v>
                </c:pt>
                <c:pt idx="3308">
                  <c:v>43066</c:v>
                </c:pt>
                <c:pt idx="3309">
                  <c:v>43067</c:v>
                </c:pt>
                <c:pt idx="3310">
                  <c:v>43068</c:v>
                </c:pt>
                <c:pt idx="3311">
                  <c:v>43069</c:v>
                </c:pt>
                <c:pt idx="3312">
                  <c:v>43070</c:v>
                </c:pt>
                <c:pt idx="3313">
                  <c:v>43073</c:v>
                </c:pt>
                <c:pt idx="3314">
                  <c:v>43075</c:v>
                </c:pt>
                <c:pt idx="3315">
                  <c:v>43076</c:v>
                </c:pt>
                <c:pt idx="3316">
                  <c:v>43077</c:v>
                </c:pt>
                <c:pt idx="3317">
                  <c:v>43081</c:v>
                </c:pt>
                <c:pt idx="3318">
                  <c:v>43082</c:v>
                </c:pt>
                <c:pt idx="3319">
                  <c:v>43083</c:v>
                </c:pt>
                <c:pt idx="3320">
                  <c:v>43084</c:v>
                </c:pt>
                <c:pt idx="3321">
                  <c:v>43087</c:v>
                </c:pt>
                <c:pt idx="3322">
                  <c:v>43088</c:v>
                </c:pt>
                <c:pt idx="3323">
                  <c:v>43089</c:v>
                </c:pt>
                <c:pt idx="3324">
                  <c:v>43090</c:v>
                </c:pt>
                <c:pt idx="3325">
                  <c:v>43091</c:v>
                </c:pt>
                <c:pt idx="3326">
                  <c:v>43094</c:v>
                </c:pt>
                <c:pt idx="3327">
                  <c:v>43095</c:v>
                </c:pt>
                <c:pt idx="3328">
                  <c:v>43096</c:v>
                </c:pt>
                <c:pt idx="3329">
                  <c:v>43097</c:v>
                </c:pt>
                <c:pt idx="3330">
                  <c:v>43098</c:v>
                </c:pt>
                <c:pt idx="3331">
                  <c:v>43103</c:v>
                </c:pt>
                <c:pt idx="3332">
                  <c:v>43104</c:v>
                </c:pt>
                <c:pt idx="3333">
                  <c:v>43105</c:v>
                </c:pt>
                <c:pt idx="3334">
                  <c:v>43108</c:v>
                </c:pt>
                <c:pt idx="3335">
                  <c:v>43109</c:v>
                </c:pt>
                <c:pt idx="3336">
                  <c:v>43110</c:v>
                </c:pt>
                <c:pt idx="3337">
                  <c:v>43111</c:v>
                </c:pt>
                <c:pt idx="3338">
                  <c:v>43112</c:v>
                </c:pt>
                <c:pt idx="3339">
                  <c:v>43115</c:v>
                </c:pt>
                <c:pt idx="3340">
                  <c:v>43116</c:v>
                </c:pt>
                <c:pt idx="3341">
                  <c:v>43117</c:v>
                </c:pt>
                <c:pt idx="3342">
                  <c:v>43118</c:v>
                </c:pt>
                <c:pt idx="3343">
                  <c:v>43119</c:v>
                </c:pt>
                <c:pt idx="3344">
                  <c:v>43122</c:v>
                </c:pt>
                <c:pt idx="3345">
                  <c:v>43123</c:v>
                </c:pt>
                <c:pt idx="3346">
                  <c:v>43124</c:v>
                </c:pt>
                <c:pt idx="3347">
                  <c:v>43125</c:v>
                </c:pt>
                <c:pt idx="3348">
                  <c:v>43126</c:v>
                </c:pt>
                <c:pt idx="3349">
                  <c:v>43129</c:v>
                </c:pt>
                <c:pt idx="3350">
                  <c:v>43130</c:v>
                </c:pt>
                <c:pt idx="3351">
                  <c:v>43131</c:v>
                </c:pt>
                <c:pt idx="3352">
                  <c:v>43132</c:v>
                </c:pt>
                <c:pt idx="3353">
                  <c:v>43133</c:v>
                </c:pt>
                <c:pt idx="3354">
                  <c:v>43136</c:v>
                </c:pt>
                <c:pt idx="3355">
                  <c:v>43137</c:v>
                </c:pt>
                <c:pt idx="3356">
                  <c:v>43138</c:v>
                </c:pt>
                <c:pt idx="3357">
                  <c:v>43139</c:v>
                </c:pt>
                <c:pt idx="3358">
                  <c:v>43140</c:v>
                </c:pt>
                <c:pt idx="3359">
                  <c:v>43143</c:v>
                </c:pt>
                <c:pt idx="3360">
                  <c:v>43144</c:v>
                </c:pt>
                <c:pt idx="3361">
                  <c:v>43145</c:v>
                </c:pt>
                <c:pt idx="3362">
                  <c:v>43146</c:v>
                </c:pt>
                <c:pt idx="3363">
                  <c:v>43147</c:v>
                </c:pt>
                <c:pt idx="3364">
                  <c:v>43150</c:v>
                </c:pt>
                <c:pt idx="3365">
                  <c:v>43151</c:v>
                </c:pt>
                <c:pt idx="3366">
                  <c:v>43152</c:v>
                </c:pt>
                <c:pt idx="3367">
                  <c:v>43153</c:v>
                </c:pt>
                <c:pt idx="3368">
                  <c:v>43154</c:v>
                </c:pt>
                <c:pt idx="3369">
                  <c:v>43157</c:v>
                </c:pt>
                <c:pt idx="3370">
                  <c:v>43158</c:v>
                </c:pt>
                <c:pt idx="3371">
                  <c:v>43159</c:v>
                </c:pt>
                <c:pt idx="3372">
                  <c:v>43161</c:v>
                </c:pt>
                <c:pt idx="3373">
                  <c:v>43164</c:v>
                </c:pt>
                <c:pt idx="3374">
                  <c:v>43165</c:v>
                </c:pt>
                <c:pt idx="3375">
                  <c:v>43166</c:v>
                </c:pt>
                <c:pt idx="3376">
                  <c:v>43167</c:v>
                </c:pt>
                <c:pt idx="3377">
                  <c:v>43168</c:v>
                </c:pt>
                <c:pt idx="3378">
                  <c:v>43171</c:v>
                </c:pt>
                <c:pt idx="3379">
                  <c:v>43172</c:v>
                </c:pt>
                <c:pt idx="3380">
                  <c:v>43173</c:v>
                </c:pt>
                <c:pt idx="3381">
                  <c:v>43174</c:v>
                </c:pt>
                <c:pt idx="3382">
                  <c:v>43175</c:v>
                </c:pt>
                <c:pt idx="3383">
                  <c:v>43178</c:v>
                </c:pt>
                <c:pt idx="3384">
                  <c:v>43179</c:v>
                </c:pt>
                <c:pt idx="3385">
                  <c:v>43180</c:v>
                </c:pt>
                <c:pt idx="3386">
                  <c:v>43181</c:v>
                </c:pt>
                <c:pt idx="3387">
                  <c:v>43182</c:v>
                </c:pt>
                <c:pt idx="3388">
                  <c:v>43185</c:v>
                </c:pt>
                <c:pt idx="3389">
                  <c:v>43186</c:v>
                </c:pt>
                <c:pt idx="3390">
                  <c:v>43187</c:v>
                </c:pt>
                <c:pt idx="3391">
                  <c:v>43188</c:v>
                </c:pt>
                <c:pt idx="3392">
                  <c:v>43189</c:v>
                </c:pt>
                <c:pt idx="3393">
                  <c:v>43192</c:v>
                </c:pt>
                <c:pt idx="3394">
                  <c:v>43193</c:v>
                </c:pt>
                <c:pt idx="3395">
                  <c:v>43194</c:v>
                </c:pt>
                <c:pt idx="3396">
                  <c:v>43195</c:v>
                </c:pt>
                <c:pt idx="3397">
                  <c:v>43199</c:v>
                </c:pt>
                <c:pt idx="3398">
                  <c:v>43200</c:v>
                </c:pt>
                <c:pt idx="3399">
                  <c:v>43201</c:v>
                </c:pt>
                <c:pt idx="3400">
                  <c:v>43202</c:v>
                </c:pt>
                <c:pt idx="3401">
                  <c:v>43207</c:v>
                </c:pt>
                <c:pt idx="3402">
                  <c:v>43208</c:v>
                </c:pt>
                <c:pt idx="3403">
                  <c:v>43209</c:v>
                </c:pt>
                <c:pt idx="3404">
                  <c:v>43210</c:v>
                </c:pt>
                <c:pt idx="3405">
                  <c:v>43213</c:v>
                </c:pt>
                <c:pt idx="3406">
                  <c:v>43214</c:v>
                </c:pt>
                <c:pt idx="3407">
                  <c:v>43215</c:v>
                </c:pt>
                <c:pt idx="3408">
                  <c:v>43216</c:v>
                </c:pt>
                <c:pt idx="3409">
                  <c:v>43217</c:v>
                </c:pt>
                <c:pt idx="3410">
                  <c:v>43220</c:v>
                </c:pt>
                <c:pt idx="3411">
                  <c:v>43222</c:v>
                </c:pt>
                <c:pt idx="3412">
                  <c:v>43223</c:v>
                </c:pt>
                <c:pt idx="3413">
                  <c:v>43224</c:v>
                </c:pt>
                <c:pt idx="3414">
                  <c:v>43227</c:v>
                </c:pt>
                <c:pt idx="3415">
                  <c:v>43228</c:v>
                </c:pt>
                <c:pt idx="3416">
                  <c:v>43229</c:v>
                </c:pt>
                <c:pt idx="3417">
                  <c:v>43230</c:v>
                </c:pt>
                <c:pt idx="3418">
                  <c:v>43231</c:v>
                </c:pt>
                <c:pt idx="3419">
                  <c:v>43234</c:v>
                </c:pt>
                <c:pt idx="3420">
                  <c:v>43235</c:v>
                </c:pt>
                <c:pt idx="3421">
                  <c:v>43236</c:v>
                </c:pt>
                <c:pt idx="3422">
                  <c:v>43237</c:v>
                </c:pt>
                <c:pt idx="3423">
                  <c:v>43238</c:v>
                </c:pt>
                <c:pt idx="3424">
                  <c:v>43241</c:v>
                </c:pt>
                <c:pt idx="3425">
                  <c:v>43242</c:v>
                </c:pt>
                <c:pt idx="3426">
                  <c:v>43243</c:v>
                </c:pt>
                <c:pt idx="3427">
                  <c:v>43244</c:v>
                </c:pt>
                <c:pt idx="3428">
                  <c:v>43245</c:v>
                </c:pt>
                <c:pt idx="3429">
                  <c:v>43248</c:v>
                </c:pt>
                <c:pt idx="3430">
                  <c:v>43250</c:v>
                </c:pt>
                <c:pt idx="3431">
                  <c:v>43251</c:v>
                </c:pt>
                <c:pt idx="3432">
                  <c:v>43252</c:v>
                </c:pt>
                <c:pt idx="3433">
                  <c:v>43255</c:v>
                </c:pt>
                <c:pt idx="3434">
                  <c:v>43256</c:v>
                </c:pt>
                <c:pt idx="3435">
                  <c:v>43257</c:v>
                </c:pt>
                <c:pt idx="3436">
                  <c:v>43258</c:v>
                </c:pt>
                <c:pt idx="3437">
                  <c:v>43259</c:v>
                </c:pt>
                <c:pt idx="3438">
                  <c:v>43262</c:v>
                </c:pt>
                <c:pt idx="3439">
                  <c:v>43263</c:v>
                </c:pt>
                <c:pt idx="3440">
                  <c:v>43264</c:v>
                </c:pt>
                <c:pt idx="3441">
                  <c:v>43265</c:v>
                </c:pt>
                <c:pt idx="3442">
                  <c:v>43266</c:v>
                </c:pt>
                <c:pt idx="3443">
                  <c:v>43269</c:v>
                </c:pt>
                <c:pt idx="3444">
                  <c:v>43270</c:v>
                </c:pt>
                <c:pt idx="3445">
                  <c:v>43271</c:v>
                </c:pt>
                <c:pt idx="3446">
                  <c:v>43272</c:v>
                </c:pt>
                <c:pt idx="3447">
                  <c:v>43273</c:v>
                </c:pt>
                <c:pt idx="3448">
                  <c:v>43276</c:v>
                </c:pt>
                <c:pt idx="3449">
                  <c:v>43277</c:v>
                </c:pt>
                <c:pt idx="3450">
                  <c:v>43278</c:v>
                </c:pt>
                <c:pt idx="3451">
                  <c:v>43279</c:v>
                </c:pt>
                <c:pt idx="3452">
                  <c:v>43280</c:v>
                </c:pt>
                <c:pt idx="3453">
                  <c:v>43283</c:v>
                </c:pt>
                <c:pt idx="3454">
                  <c:v>43284</c:v>
                </c:pt>
                <c:pt idx="3455">
                  <c:v>43285</c:v>
                </c:pt>
                <c:pt idx="3456">
                  <c:v>43286</c:v>
                </c:pt>
                <c:pt idx="3457">
                  <c:v>43287</c:v>
                </c:pt>
                <c:pt idx="3458">
                  <c:v>43290</c:v>
                </c:pt>
                <c:pt idx="3459">
                  <c:v>43291</c:v>
                </c:pt>
                <c:pt idx="3460">
                  <c:v>43292</c:v>
                </c:pt>
                <c:pt idx="3461">
                  <c:v>43293</c:v>
                </c:pt>
                <c:pt idx="3462">
                  <c:v>43294</c:v>
                </c:pt>
                <c:pt idx="3463">
                  <c:v>43297</c:v>
                </c:pt>
                <c:pt idx="3464">
                  <c:v>43298</c:v>
                </c:pt>
                <c:pt idx="3465">
                  <c:v>43299</c:v>
                </c:pt>
                <c:pt idx="3466">
                  <c:v>43300</c:v>
                </c:pt>
                <c:pt idx="3467">
                  <c:v>43301</c:v>
                </c:pt>
                <c:pt idx="3468">
                  <c:v>43304</c:v>
                </c:pt>
                <c:pt idx="3469">
                  <c:v>43305</c:v>
                </c:pt>
                <c:pt idx="3470">
                  <c:v>43306</c:v>
                </c:pt>
                <c:pt idx="3471">
                  <c:v>43307</c:v>
                </c:pt>
                <c:pt idx="3472">
                  <c:v>43312</c:v>
                </c:pt>
                <c:pt idx="3473">
                  <c:v>43313</c:v>
                </c:pt>
                <c:pt idx="3474">
                  <c:v>43314</c:v>
                </c:pt>
                <c:pt idx="3475">
                  <c:v>43315</c:v>
                </c:pt>
                <c:pt idx="3476">
                  <c:v>43318</c:v>
                </c:pt>
                <c:pt idx="3477">
                  <c:v>43319</c:v>
                </c:pt>
                <c:pt idx="3478">
                  <c:v>43320</c:v>
                </c:pt>
                <c:pt idx="3479">
                  <c:v>43321</c:v>
                </c:pt>
                <c:pt idx="3480">
                  <c:v>43322</c:v>
                </c:pt>
                <c:pt idx="3481">
                  <c:v>43326</c:v>
                </c:pt>
                <c:pt idx="3482">
                  <c:v>43327</c:v>
                </c:pt>
                <c:pt idx="3483">
                  <c:v>43328</c:v>
                </c:pt>
                <c:pt idx="3484">
                  <c:v>43329</c:v>
                </c:pt>
                <c:pt idx="3485">
                  <c:v>43332</c:v>
                </c:pt>
                <c:pt idx="3486">
                  <c:v>43333</c:v>
                </c:pt>
                <c:pt idx="3487">
                  <c:v>43334</c:v>
                </c:pt>
                <c:pt idx="3488">
                  <c:v>43335</c:v>
                </c:pt>
                <c:pt idx="3489">
                  <c:v>43336</c:v>
                </c:pt>
                <c:pt idx="3490">
                  <c:v>43339</c:v>
                </c:pt>
                <c:pt idx="3491">
                  <c:v>43340</c:v>
                </c:pt>
                <c:pt idx="3492">
                  <c:v>43341</c:v>
                </c:pt>
                <c:pt idx="3493">
                  <c:v>43342</c:v>
                </c:pt>
                <c:pt idx="3494">
                  <c:v>43343</c:v>
                </c:pt>
                <c:pt idx="3495">
                  <c:v>43346</c:v>
                </c:pt>
                <c:pt idx="3496">
                  <c:v>43347</c:v>
                </c:pt>
                <c:pt idx="3497">
                  <c:v>43348</c:v>
                </c:pt>
                <c:pt idx="3498">
                  <c:v>43349</c:v>
                </c:pt>
                <c:pt idx="3499">
                  <c:v>43350</c:v>
                </c:pt>
                <c:pt idx="3500">
                  <c:v>43353</c:v>
                </c:pt>
                <c:pt idx="3501">
                  <c:v>43354</c:v>
                </c:pt>
                <c:pt idx="3502">
                  <c:v>43355</c:v>
                </c:pt>
                <c:pt idx="3503">
                  <c:v>43356</c:v>
                </c:pt>
                <c:pt idx="3504">
                  <c:v>43357</c:v>
                </c:pt>
                <c:pt idx="3505">
                  <c:v>43360</c:v>
                </c:pt>
                <c:pt idx="3506">
                  <c:v>43361</c:v>
                </c:pt>
                <c:pt idx="3507">
                  <c:v>43362</c:v>
                </c:pt>
                <c:pt idx="3508">
                  <c:v>43363</c:v>
                </c:pt>
                <c:pt idx="3509">
                  <c:v>43364</c:v>
                </c:pt>
                <c:pt idx="3510">
                  <c:v>43367</c:v>
                </c:pt>
                <c:pt idx="3511">
                  <c:v>43368</c:v>
                </c:pt>
                <c:pt idx="3512">
                  <c:v>43369</c:v>
                </c:pt>
                <c:pt idx="3513">
                  <c:v>43370</c:v>
                </c:pt>
                <c:pt idx="3514">
                  <c:v>43371</c:v>
                </c:pt>
                <c:pt idx="3515">
                  <c:v>43374</c:v>
                </c:pt>
                <c:pt idx="3516">
                  <c:v>43375</c:v>
                </c:pt>
                <c:pt idx="3517">
                  <c:v>43376</c:v>
                </c:pt>
                <c:pt idx="3518">
                  <c:v>43377</c:v>
                </c:pt>
                <c:pt idx="3519">
                  <c:v>43378</c:v>
                </c:pt>
                <c:pt idx="3520">
                  <c:v>43381</c:v>
                </c:pt>
                <c:pt idx="3521">
                  <c:v>43382</c:v>
                </c:pt>
                <c:pt idx="3522">
                  <c:v>43383</c:v>
                </c:pt>
                <c:pt idx="3523">
                  <c:v>43384</c:v>
                </c:pt>
                <c:pt idx="3524">
                  <c:v>43385</c:v>
                </c:pt>
                <c:pt idx="3525">
                  <c:v>43389</c:v>
                </c:pt>
                <c:pt idx="3526">
                  <c:v>43390</c:v>
                </c:pt>
                <c:pt idx="3527">
                  <c:v>43391</c:v>
                </c:pt>
                <c:pt idx="3528">
                  <c:v>43392</c:v>
                </c:pt>
                <c:pt idx="3529">
                  <c:v>43395</c:v>
                </c:pt>
                <c:pt idx="3530">
                  <c:v>43397</c:v>
                </c:pt>
                <c:pt idx="3531">
                  <c:v>43398</c:v>
                </c:pt>
                <c:pt idx="3532">
                  <c:v>43399</c:v>
                </c:pt>
                <c:pt idx="3533">
                  <c:v>43402</c:v>
                </c:pt>
                <c:pt idx="3534">
                  <c:v>43403</c:v>
                </c:pt>
                <c:pt idx="3535">
                  <c:v>43404</c:v>
                </c:pt>
                <c:pt idx="3536">
                  <c:v>43405</c:v>
                </c:pt>
                <c:pt idx="3537">
                  <c:v>43406</c:v>
                </c:pt>
                <c:pt idx="3538">
                  <c:v>43409</c:v>
                </c:pt>
                <c:pt idx="3539">
                  <c:v>43410</c:v>
                </c:pt>
                <c:pt idx="3540">
                  <c:v>43411</c:v>
                </c:pt>
                <c:pt idx="3541">
                  <c:v>43412</c:v>
                </c:pt>
                <c:pt idx="3542">
                  <c:v>43413</c:v>
                </c:pt>
                <c:pt idx="3543">
                  <c:v>43416</c:v>
                </c:pt>
                <c:pt idx="3544">
                  <c:v>43417</c:v>
                </c:pt>
                <c:pt idx="3545">
                  <c:v>43418</c:v>
                </c:pt>
                <c:pt idx="3546">
                  <c:v>43419</c:v>
                </c:pt>
                <c:pt idx="3547">
                  <c:v>43420</c:v>
                </c:pt>
                <c:pt idx="3548">
                  <c:v>43423</c:v>
                </c:pt>
                <c:pt idx="3549">
                  <c:v>43424</c:v>
                </c:pt>
                <c:pt idx="3550">
                  <c:v>43425</c:v>
                </c:pt>
                <c:pt idx="3551">
                  <c:v>43426</c:v>
                </c:pt>
                <c:pt idx="3552">
                  <c:v>43427</c:v>
                </c:pt>
                <c:pt idx="3553">
                  <c:v>43430</c:v>
                </c:pt>
                <c:pt idx="3554">
                  <c:v>43431</c:v>
                </c:pt>
                <c:pt idx="3555">
                  <c:v>43432</c:v>
                </c:pt>
                <c:pt idx="3556">
                  <c:v>43433</c:v>
                </c:pt>
                <c:pt idx="3557">
                  <c:v>43434</c:v>
                </c:pt>
                <c:pt idx="3558">
                  <c:v>43437</c:v>
                </c:pt>
                <c:pt idx="3559">
                  <c:v>43438</c:v>
                </c:pt>
                <c:pt idx="3560">
                  <c:v>43440</c:v>
                </c:pt>
                <c:pt idx="3561">
                  <c:v>43441</c:v>
                </c:pt>
                <c:pt idx="3562">
                  <c:v>43445</c:v>
                </c:pt>
                <c:pt idx="3563">
                  <c:v>43446</c:v>
                </c:pt>
                <c:pt idx="3564">
                  <c:v>43447</c:v>
                </c:pt>
                <c:pt idx="3565">
                  <c:v>43448</c:v>
                </c:pt>
                <c:pt idx="3566">
                  <c:v>43451</c:v>
                </c:pt>
                <c:pt idx="3567">
                  <c:v>43452</c:v>
                </c:pt>
                <c:pt idx="3568">
                  <c:v>43453</c:v>
                </c:pt>
                <c:pt idx="3569">
                  <c:v>43454</c:v>
                </c:pt>
                <c:pt idx="3570">
                  <c:v>43455</c:v>
                </c:pt>
                <c:pt idx="3571">
                  <c:v>43458</c:v>
                </c:pt>
                <c:pt idx="3572">
                  <c:v>43459</c:v>
                </c:pt>
                <c:pt idx="3573">
                  <c:v>43460</c:v>
                </c:pt>
                <c:pt idx="3574">
                  <c:v>43461</c:v>
                </c:pt>
                <c:pt idx="3575">
                  <c:v>43462</c:v>
                </c:pt>
              </c:numCache>
            </c:numRef>
          </c:cat>
          <c:val>
            <c:numRef>
              <c:f>'historicalTrading_excel (1)'!$C$4:$C$3579</c:f>
              <c:numCache>
                <c:formatCode>0.0</c:formatCode>
                <c:ptCount val="3576"/>
                <c:pt idx="0">
                  <c:v>0.82</c:v>
                </c:pt>
                <c:pt idx="1">
                  <c:v>0.83499999999999996</c:v>
                </c:pt>
                <c:pt idx="2">
                  <c:v>0.82499999999999996</c:v>
                </c:pt>
                <c:pt idx="3">
                  <c:v>0.82499999999999996</c:v>
                </c:pt>
                <c:pt idx="4">
                  <c:v>0.82499999999999996</c:v>
                </c:pt>
                <c:pt idx="5">
                  <c:v>0.83000000000000007</c:v>
                </c:pt>
                <c:pt idx="6">
                  <c:v>0.83499999999999996</c:v>
                </c:pt>
                <c:pt idx="7">
                  <c:v>0.83499999999999996</c:v>
                </c:pt>
                <c:pt idx="8">
                  <c:v>0.83499999999999996</c:v>
                </c:pt>
                <c:pt idx="9">
                  <c:v>0.83499999999999996</c:v>
                </c:pt>
                <c:pt idx="10">
                  <c:v>0.83499999999999996</c:v>
                </c:pt>
                <c:pt idx="11">
                  <c:v>0.81500000000000006</c:v>
                </c:pt>
                <c:pt idx="12">
                  <c:v>0.81500000000000006</c:v>
                </c:pt>
                <c:pt idx="13">
                  <c:v>0.82</c:v>
                </c:pt>
                <c:pt idx="14">
                  <c:v>0.81500000000000006</c:v>
                </c:pt>
                <c:pt idx="15">
                  <c:v>0.80999999999999994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0.80500000000000005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0.79</c:v>
                </c:pt>
                <c:pt idx="26">
                  <c:v>0.82</c:v>
                </c:pt>
                <c:pt idx="27">
                  <c:v>0.88500000000000001</c:v>
                </c:pt>
                <c:pt idx="28">
                  <c:v>0.90999999999999992</c:v>
                </c:pt>
                <c:pt idx="29">
                  <c:v>1.02</c:v>
                </c:pt>
                <c:pt idx="30">
                  <c:v>1.0699999999999998</c:v>
                </c:pt>
                <c:pt idx="31">
                  <c:v>1.03</c:v>
                </c:pt>
                <c:pt idx="32">
                  <c:v>1.03</c:v>
                </c:pt>
                <c:pt idx="33">
                  <c:v>1.02</c:v>
                </c:pt>
                <c:pt idx="34">
                  <c:v>1</c:v>
                </c:pt>
                <c:pt idx="35">
                  <c:v>0.99</c:v>
                </c:pt>
                <c:pt idx="36">
                  <c:v>0.99499999999999988</c:v>
                </c:pt>
                <c:pt idx="37">
                  <c:v>0.99</c:v>
                </c:pt>
                <c:pt idx="38">
                  <c:v>1.02</c:v>
                </c:pt>
                <c:pt idx="39">
                  <c:v>1.01</c:v>
                </c:pt>
                <c:pt idx="40">
                  <c:v>1</c:v>
                </c:pt>
                <c:pt idx="41">
                  <c:v>1</c:v>
                </c:pt>
                <c:pt idx="42">
                  <c:v>1.01</c:v>
                </c:pt>
                <c:pt idx="43">
                  <c:v>1.02</c:v>
                </c:pt>
                <c:pt idx="44">
                  <c:v>1.04</c:v>
                </c:pt>
                <c:pt idx="45">
                  <c:v>1.1499999999999999</c:v>
                </c:pt>
                <c:pt idx="46">
                  <c:v>1.24</c:v>
                </c:pt>
                <c:pt idx="47">
                  <c:v>1.19</c:v>
                </c:pt>
                <c:pt idx="48">
                  <c:v>1.22</c:v>
                </c:pt>
                <c:pt idx="49">
                  <c:v>1.24</c:v>
                </c:pt>
                <c:pt idx="50">
                  <c:v>1.27</c:v>
                </c:pt>
                <c:pt idx="51">
                  <c:v>1.33</c:v>
                </c:pt>
                <c:pt idx="52">
                  <c:v>1.3</c:v>
                </c:pt>
                <c:pt idx="53">
                  <c:v>1.28</c:v>
                </c:pt>
                <c:pt idx="54">
                  <c:v>1.3699999999999999</c:v>
                </c:pt>
                <c:pt idx="55">
                  <c:v>1.35</c:v>
                </c:pt>
                <c:pt idx="56">
                  <c:v>1.31</c:v>
                </c:pt>
                <c:pt idx="57">
                  <c:v>1.3199999999999998</c:v>
                </c:pt>
                <c:pt idx="58">
                  <c:v>1.29</c:v>
                </c:pt>
                <c:pt idx="59">
                  <c:v>1.31</c:v>
                </c:pt>
                <c:pt idx="60">
                  <c:v>1.31</c:v>
                </c:pt>
                <c:pt idx="61">
                  <c:v>1.3199999999999998</c:v>
                </c:pt>
                <c:pt idx="62">
                  <c:v>1.31</c:v>
                </c:pt>
                <c:pt idx="63">
                  <c:v>1.29</c:v>
                </c:pt>
                <c:pt idx="64">
                  <c:v>1.28</c:v>
                </c:pt>
                <c:pt idx="65">
                  <c:v>1.29</c:v>
                </c:pt>
                <c:pt idx="66">
                  <c:v>1.28</c:v>
                </c:pt>
                <c:pt idx="67">
                  <c:v>1.31</c:v>
                </c:pt>
                <c:pt idx="68">
                  <c:v>1.31</c:v>
                </c:pt>
                <c:pt idx="69">
                  <c:v>1.3199999999999998</c:v>
                </c:pt>
                <c:pt idx="70">
                  <c:v>1.3</c:v>
                </c:pt>
                <c:pt idx="71">
                  <c:v>1.29</c:v>
                </c:pt>
                <c:pt idx="72">
                  <c:v>1.29</c:v>
                </c:pt>
                <c:pt idx="73">
                  <c:v>1.3</c:v>
                </c:pt>
                <c:pt idx="74">
                  <c:v>1.31</c:v>
                </c:pt>
                <c:pt idx="75">
                  <c:v>1.29</c:v>
                </c:pt>
                <c:pt idx="76">
                  <c:v>1.28</c:v>
                </c:pt>
                <c:pt idx="77">
                  <c:v>1.29</c:v>
                </c:pt>
                <c:pt idx="78">
                  <c:v>1.31</c:v>
                </c:pt>
                <c:pt idx="79">
                  <c:v>1.31</c:v>
                </c:pt>
                <c:pt idx="80">
                  <c:v>1.31</c:v>
                </c:pt>
                <c:pt idx="81">
                  <c:v>1.3599999999999999</c:v>
                </c:pt>
                <c:pt idx="82">
                  <c:v>1.42</c:v>
                </c:pt>
                <c:pt idx="83">
                  <c:v>1.42</c:v>
                </c:pt>
                <c:pt idx="84">
                  <c:v>1.3900000000000001</c:v>
                </c:pt>
                <c:pt idx="85">
                  <c:v>1.35</c:v>
                </c:pt>
                <c:pt idx="86">
                  <c:v>1.34</c:v>
                </c:pt>
                <c:pt idx="87">
                  <c:v>1.31</c:v>
                </c:pt>
                <c:pt idx="88">
                  <c:v>1.33</c:v>
                </c:pt>
                <c:pt idx="89">
                  <c:v>1.3199999999999998</c:v>
                </c:pt>
                <c:pt idx="90">
                  <c:v>1.3</c:v>
                </c:pt>
                <c:pt idx="91">
                  <c:v>1.28</c:v>
                </c:pt>
                <c:pt idx="92">
                  <c:v>1.3</c:v>
                </c:pt>
                <c:pt idx="93">
                  <c:v>1.28</c:v>
                </c:pt>
                <c:pt idx="94">
                  <c:v>1.3199999999999998</c:v>
                </c:pt>
                <c:pt idx="95">
                  <c:v>1.41</c:v>
                </c:pt>
                <c:pt idx="96">
                  <c:v>1.51</c:v>
                </c:pt>
                <c:pt idx="97">
                  <c:v>1.49</c:v>
                </c:pt>
                <c:pt idx="98">
                  <c:v>1.69</c:v>
                </c:pt>
                <c:pt idx="99">
                  <c:v>1.65</c:v>
                </c:pt>
                <c:pt idx="100">
                  <c:v>1.8</c:v>
                </c:pt>
                <c:pt idx="101">
                  <c:v>1.8</c:v>
                </c:pt>
                <c:pt idx="102">
                  <c:v>1.83</c:v>
                </c:pt>
                <c:pt idx="103">
                  <c:v>1.8</c:v>
                </c:pt>
                <c:pt idx="104">
                  <c:v>1.7399999999999998</c:v>
                </c:pt>
                <c:pt idx="105">
                  <c:v>1.61</c:v>
                </c:pt>
                <c:pt idx="106">
                  <c:v>1.7399999999999998</c:v>
                </c:pt>
                <c:pt idx="107">
                  <c:v>1.8199999999999998</c:v>
                </c:pt>
                <c:pt idx="108">
                  <c:v>1.86</c:v>
                </c:pt>
                <c:pt idx="109">
                  <c:v>1.86</c:v>
                </c:pt>
                <c:pt idx="110">
                  <c:v>1.78</c:v>
                </c:pt>
                <c:pt idx="111">
                  <c:v>1.73</c:v>
                </c:pt>
                <c:pt idx="112">
                  <c:v>1.7</c:v>
                </c:pt>
                <c:pt idx="113">
                  <c:v>1.7100000000000002</c:v>
                </c:pt>
                <c:pt idx="114">
                  <c:v>1.69</c:v>
                </c:pt>
                <c:pt idx="115">
                  <c:v>1.7</c:v>
                </c:pt>
                <c:pt idx="116">
                  <c:v>1.7</c:v>
                </c:pt>
                <c:pt idx="117">
                  <c:v>1.78</c:v>
                </c:pt>
                <c:pt idx="118">
                  <c:v>1.83</c:v>
                </c:pt>
                <c:pt idx="119">
                  <c:v>1.78</c:v>
                </c:pt>
                <c:pt idx="120">
                  <c:v>1.83</c:v>
                </c:pt>
                <c:pt idx="121">
                  <c:v>1.8</c:v>
                </c:pt>
                <c:pt idx="122">
                  <c:v>1.7600000000000002</c:v>
                </c:pt>
                <c:pt idx="123">
                  <c:v>1.72</c:v>
                </c:pt>
                <c:pt idx="124">
                  <c:v>1.7399999999999998</c:v>
                </c:pt>
                <c:pt idx="125">
                  <c:v>1.73</c:v>
                </c:pt>
                <c:pt idx="126">
                  <c:v>1.72</c:v>
                </c:pt>
                <c:pt idx="127">
                  <c:v>1.6600000000000001</c:v>
                </c:pt>
                <c:pt idx="128">
                  <c:v>1.65</c:v>
                </c:pt>
                <c:pt idx="129">
                  <c:v>1.64</c:v>
                </c:pt>
                <c:pt idx="130">
                  <c:v>1.64</c:v>
                </c:pt>
                <c:pt idx="131">
                  <c:v>1.59</c:v>
                </c:pt>
                <c:pt idx="132">
                  <c:v>1.53</c:v>
                </c:pt>
                <c:pt idx="133">
                  <c:v>1.5699999999999998</c:v>
                </c:pt>
                <c:pt idx="134">
                  <c:v>1.59</c:v>
                </c:pt>
                <c:pt idx="135">
                  <c:v>1.6300000000000001</c:v>
                </c:pt>
                <c:pt idx="136">
                  <c:v>1.64</c:v>
                </c:pt>
                <c:pt idx="137">
                  <c:v>1.6600000000000001</c:v>
                </c:pt>
                <c:pt idx="138">
                  <c:v>1.64</c:v>
                </c:pt>
                <c:pt idx="139">
                  <c:v>1.6199999999999999</c:v>
                </c:pt>
                <c:pt idx="140">
                  <c:v>1.64</c:v>
                </c:pt>
                <c:pt idx="141">
                  <c:v>1.65</c:v>
                </c:pt>
                <c:pt idx="142">
                  <c:v>1.6600000000000001</c:v>
                </c:pt>
                <c:pt idx="143">
                  <c:v>1.6800000000000002</c:v>
                </c:pt>
                <c:pt idx="144">
                  <c:v>1.6800000000000002</c:v>
                </c:pt>
                <c:pt idx="145">
                  <c:v>1.67</c:v>
                </c:pt>
                <c:pt idx="146">
                  <c:v>1.65</c:v>
                </c:pt>
                <c:pt idx="147">
                  <c:v>1.67</c:v>
                </c:pt>
                <c:pt idx="148">
                  <c:v>1.65</c:v>
                </c:pt>
                <c:pt idx="149">
                  <c:v>1.65</c:v>
                </c:pt>
                <c:pt idx="150">
                  <c:v>1.65</c:v>
                </c:pt>
                <c:pt idx="151">
                  <c:v>1.6199999999999999</c:v>
                </c:pt>
                <c:pt idx="152">
                  <c:v>1.65</c:v>
                </c:pt>
                <c:pt idx="153">
                  <c:v>1.65</c:v>
                </c:pt>
                <c:pt idx="154">
                  <c:v>1.65</c:v>
                </c:pt>
                <c:pt idx="155">
                  <c:v>1.65</c:v>
                </c:pt>
                <c:pt idx="156">
                  <c:v>1.6199999999999999</c:v>
                </c:pt>
                <c:pt idx="157">
                  <c:v>1.6199999999999999</c:v>
                </c:pt>
                <c:pt idx="158">
                  <c:v>1.61</c:v>
                </c:pt>
                <c:pt idx="159">
                  <c:v>1.64</c:v>
                </c:pt>
                <c:pt idx="160">
                  <c:v>1.6199999999999999</c:v>
                </c:pt>
                <c:pt idx="161">
                  <c:v>1.65</c:v>
                </c:pt>
                <c:pt idx="162">
                  <c:v>1.65</c:v>
                </c:pt>
                <c:pt idx="163">
                  <c:v>1.64</c:v>
                </c:pt>
                <c:pt idx="164">
                  <c:v>1.64</c:v>
                </c:pt>
                <c:pt idx="165">
                  <c:v>1.6300000000000001</c:v>
                </c:pt>
                <c:pt idx="166">
                  <c:v>1.6199999999999999</c:v>
                </c:pt>
                <c:pt idx="167">
                  <c:v>1.6199999999999999</c:v>
                </c:pt>
                <c:pt idx="168">
                  <c:v>1.61</c:v>
                </c:pt>
                <c:pt idx="169">
                  <c:v>1.6</c:v>
                </c:pt>
                <c:pt idx="170">
                  <c:v>1.59</c:v>
                </c:pt>
                <c:pt idx="171">
                  <c:v>1.7</c:v>
                </c:pt>
                <c:pt idx="172">
                  <c:v>1.65</c:v>
                </c:pt>
                <c:pt idx="173">
                  <c:v>1.6600000000000001</c:v>
                </c:pt>
                <c:pt idx="174">
                  <c:v>1.69</c:v>
                </c:pt>
                <c:pt idx="175">
                  <c:v>1.6600000000000001</c:v>
                </c:pt>
                <c:pt idx="176">
                  <c:v>1.65</c:v>
                </c:pt>
                <c:pt idx="177">
                  <c:v>1.6600000000000001</c:v>
                </c:pt>
                <c:pt idx="178">
                  <c:v>1.6600000000000001</c:v>
                </c:pt>
                <c:pt idx="179">
                  <c:v>1.6600000000000001</c:v>
                </c:pt>
                <c:pt idx="180">
                  <c:v>1.65</c:v>
                </c:pt>
                <c:pt idx="181">
                  <c:v>1.6600000000000001</c:v>
                </c:pt>
                <c:pt idx="182">
                  <c:v>1.67</c:v>
                </c:pt>
                <c:pt idx="183">
                  <c:v>1.67</c:v>
                </c:pt>
                <c:pt idx="184">
                  <c:v>1.67</c:v>
                </c:pt>
                <c:pt idx="185">
                  <c:v>1.67</c:v>
                </c:pt>
                <c:pt idx="186">
                  <c:v>1.69</c:v>
                </c:pt>
                <c:pt idx="187">
                  <c:v>1.7</c:v>
                </c:pt>
                <c:pt idx="188">
                  <c:v>1.69</c:v>
                </c:pt>
                <c:pt idx="189">
                  <c:v>1.69</c:v>
                </c:pt>
                <c:pt idx="190">
                  <c:v>1.6600000000000001</c:v>
                </c:pt>
                <c:pt idx="191">
                  <c:v>1.65</c:v>
                </c:pt>
                <c:pt idx="192">
                  <c:v>1.6199999999999999</c:v>
                </c:pt>
                <c:pt idx="193">
                  <c:v>1.6300000000000001</c:v>
                </c:pt>
                <c:pt idx="194">
                  <c:v>1.6199999999999999</c:v>
                </c:pt>
                <c:pt idx="195">
                  <c:v>1.6600000000000001</c:v>
                </c:pt>
                <c:pt idx="196">
                  <c:v>1.6600000000000001</c:v>
                </c:pt>
                <c:pt idx="197">
                  <c:v>1.6800000000000002</c:v>
                </c:pt>
                <c:pt idx="198">
                  <c:v>1.6800000000000002</c:v>
                </c:pt>
                <c:pt idx="199">
                  <c:v>1.7</c:v>
                </c:pt>
                <c:pt idx="200">
                  <c:v>1.7100000000000002</c:v>
                </c:pt>
                <c:pt idx="201">
                  <c:v>1.7</c:v>
                </c:pt>
                <c:pt idx="202">
                  <c:v>1.7</c:v>
                </c:pt>
                <c:pt idx="203">
                  <c:v>1.69</c:v>
                </c:pt>
                <c:pt idx="204">
                  <c:v>1.69</c:v>
                </c:pt>
                <c:pt idx="205">
                  <c:v>1.69</c:v>
                </c:pt>
                <c:pt idx="206">
                  <c:v>1.6600000000000001</c:v>
                </c:pt>
                <c:pt idx="207">
                  <c:v>1.6300000000000001</c:v>
                </c:pt>
                <c:pt idx="208">
                  <c:v>1.6600000000000001</c:v>
                </c:pt>
                <c:pt idx="209">
                  <c:v>1.6600000000000001</c:v>
                </c:pt>
                <c:pt idx="210">
                  <c:v>1.69</c:v>
                </c:pt>
                <c:pt idx="211">
                  <c:v>1.69</c:v>
                </c:pt>
                <c:pt idx="212">
                  <c:v>1.69</c:v>
                </c:pt>
                <c:pt idx="213">
                  <c:v>1.67</c:v>
                </c:pt>
                <c:pt idx="214">
                  <c:v>1.67</c:v>
                </c:pt>
                <c:pt idx="215">
                  <c:v>1.6800000000000002</c:v>
                </c:pt>
                <c:pt idx="216">
                  <c:v>1.6800000000000002</c:v>
                </c:pt>
                <c:pt idx="217">
                  <c:v>1.6600000000000001</c:v>
                </c:pt>
                <c:pt idx="218">
                  <c:v>1.6800000000000002</c:v>
                </c:pt>
                <c:pt idx="219">
                  <c:v>1.69</c:v>
                </c:pt>
                <c:pt idx="220">
                  <c:v>1.69</c:v>
                </c:pt>
                <c:pt idx="221">
                  <c:v>1.6600000000000001</c:v>
                </c:pt>
                <c:pt idx="222">
                  <c:v>1.6800000000000002</c:v>
                </c:pt>
                <c:pt idx="223">
                  <c:v>1.6800000000000002</c:v>
                </c:pt>
                <c:pt idx="224">
                  <c:v>1.6800000000000002</c:v>
                </c:pt>
                <c:pt idx="225">
                  <c:v>1.6800000000000002</c:v>
                </c:pt>
                <c:pt idx="226">
                  <c:v>1.6600000000000001</c:v>
                </c:pt>
                <c:pt idx="227">
                  <c:v>1.67</c:v>
                </c:pt>
                <c:pt idx="228">
                  <c:v>1.6800000000000002</c:v>
                </c:pt>
                <c:pt idx="229">
                  <c:v>1.6800000000000002</c:v>
                </c:pt>
                <c:pt idx="230">
                  <c:v>1.69</c:v>
                </c:pt>
                <c:pt idx="231">
                  <c:v>1.6800000000000002</c:v>
                </c:pt>
                <c:pt idx="232">
                  <c:v>1.6600000000000001</c:v>
                </c:pt>
                <c:pt idx="233">
                  <c:v>1.65</c:v>
                </c:pt>
                <c:pt idx="234">
                  <c:v>1.64</c:v>
                </c:pt>
                <c:pt idx="235">
                  <c:v>1.6600000000000001</c:v>
                </c:pt>
                <c:pt idx="236">
                  <c:v>1.67</c:v>
                </c:pt>
                <c:pt idx="237">
                  <c:v>1.6800000000000002</c:v>
                </c:pt>
                <c:pt idx="238">
                  <c:v>1.7</c:v>
                </c:pt>
                <c:pt idx="239">
                  <c:v>1.6800000000000002</c:v>
                </c:pt>
                <c:pt idx="240">
                  <c:v>1.69</c:v>
                </c:pt>
                <c:pt idx="241">
                  <c:v>1.7</c:v>
                </c:pt>
                <c:pt idx="242">
                  <c:v>1.69</c:v>
                </c:pt>
                <c:pt idx="243">
                  <c:v>1.69</c:v>
                </c:pt>
                <c:pt idx="244">
                  <c:v>1.69</c:v>
                </c:pt>
                <c:pt idx="245">
                  <c:v>1.6800000000000002</c:v>
                </c:pt>
                <c:pt idx="246">
                  <c:v>1.6800000000000002</c:v>
                </c:pt>
                <c:pt idx="247">
                  <c:v>1.67</c:v>
                </c:pt>
                <c:pt idx="248">
                  <c:v>1.67</c:v>
                </c:pt>
                <c:pt idx="249">
                  <c:v>1.6600000000000001</c:v>
                </c:pt>
                <c:pt idx="250">
                  <c:v>1.64</c:v>
                </c:pt>
                <c:pt idx="251">
                  <c:v>1.6199999999999999</c:v>
                </c:pt>
                <c:pt idx="252">
                  <c:v>1.6300000000000001</c:v>
                </c:pt>
                <c:pt idx="253">
                  <c:v>1.69</c:v>
                </c:pt>
                <c:pt idx="254">
                  <c:v>1.6600000000000001</c:v>
                </c:pt>
                <c:pt idx="255">
                  <c:v>1.67</c:v>
                </c:pt>
                <c:pt idx="256">
                  <c:v>1.64</c:v>
                </c:pt>
                <c:pt idx="257">
                  <c:v>1.64</c:v>
                </c:pt>
                <c:pt idx="258">
                  <c:v>1.6199999999999999</c:v>
                </c:pt>
                <c:pt idx="259">
                  <c:v>1.61</c:v>
                </c:pt>
                <c:pt idx="260">
                  <c:v>1.61</c:v>
                </c:pt>
                <c:pt idx="261">
                  <c:v>1.6199999999999999</c:v>
                </c:pt>
                <c:pt idx="262">
                  <c:v>1.6300000000000001</c:v>
                </c:pt>
                <c:pt idx="263">
                  <c:v>1.6300000000000001</c:v>
                </c:pt>
                <c:pt idx="264">
                  <c:v>1.64</c:v>
                </c:pt>
                <c:pt idx="265">
                  <c:v>1.6199999999999999</c:v>
                </c:pt>
                <c:pt idx="266">
                  <c:v>1.6199999999999999</c:v>
                </c:pt>
                <c:pt idx="267">
                  <c:v>1.6300000000000001</c:v>
                </c:pt>
                <c:pt idx="268">
                  <c:v>1.64</c:v>
                </c:pt>
                <c:pt idx="269">
                  <c:v>1.6300000000000001</c:v>
                </c:pt>
                <c:pt idx="270">
                  <c:v>1.61</c:v>
                </c:pt>
                <c:pt idx="271">
                  <c:v>1.61</c:v>
                </c:pt>
                <c:pt idx="272">
                  <c:v>1.6</c:v>
                </c:pt>
                <c:pt idx="273">
                  <c:v>1.59</c:v>
                </c:pt>
                <c:pt idx="274">
                  <c:v>1.6</c:v>
                </c:pt>
                <c:pt idx="275">
                  <c:v>1.59</c:v>
                </c:pt>
                <c:pt idx="276">
                  <c:v>1.55</c:v>
                </c:pt>
                <c:pt idx="277">
                  <c:v>1.52</c:v>
                </c:pt>
                <c:pt idx="278">
                  <c:v>1.53</c:v>
                </c:pt>
                <c:pt idx="279">
                  <c:v>1.47</c:v>
                </c:pt>
                <c:pt idx="280">
                  <c:v>1.53</c:v>
                </c:pt>
                <c:pt idx="281">
                  <c:v>1.5</c:v>
                </c:pt>
                <c:pt idx="282">
                  <c:v>1.49</c:v>
                </c:pt>
                <c:pt idx="283">
                  <c:v>1.51</c:v>
                </c:pt>
                <c:pt idx="284">
                  <c:v>1.51</c:v>
                </c:pt>
                <c:pt idx="285">
                  <c:v>1.49</c:v>
                </c:pt>
                <c:pt idx="286">
                  <c:v>1.5</c:v>
                </c:pt>
                <c:pt idx="287">
                  <c:v>1.5</c:v>
                </c:pt>
                <c:pt idx="288">
                  <c:v>1.48</c:v>
                </c:pt>
                <c:pt idx="289">
                  <c:v>1.49</c:v>
                </c:pt>
                <c:pt idx="290">
                  <c:v>1.49</c:v>
                </c:pt>
                <c:pt idx="291">
                  <c:v>1.49</c:v>
                </c:pt>
                <c:pt idx="292">
                  <c:v>1.49</c:v>
                </c:pt>
                <c:pt idx="293">
                  <c:v>1.48</c:v>
                </c:pt>
                <c:pt idx="294">
                  <c:v>1.49</c:v>
                </c:pt>
                <c:pt idx="295">
                  <c:v>1.49</c:v>
                </c:pt>
                <c:pt idx="296">
                  <c:v>1.41</c:v>
                </c:pt>
                <c:pt idx="297">
                  <c:v>1.4</c:v>
                </c:pt>
                <c:pt idx="298">
                  <c:v>1.41</c:v>
                </c:pt>
                <c:pt idx="299">
                  <c:v>1.4</c:v>
                </c:pt>
                <c:pt idx="300">
                  <c:v>1.3900000000000001</c:v>
                </c:pt>
                <c:pt idx="301">
                  <c:v>1.3800000000000001</c:v>
                </c:pt>
                <c:pt idx="302">
                  <c:v>1.3800000000000001</c:v>
                </c:pt>
                <c:pt idx="303">
                  <c:v>1.49</c:v>
                </c:pt>
                <c:pt idx="304">
                  <c:v>1.49</c:v>
                </c:pt>
                <c:pt idx="305">
                  <c:v>1.48</c:v>
                </c:pt>
                <c:pt idx="306">
                  <c:v>1.47</c:v>
                </c:pt>
                <c:pt idx="307">
                  <c:v>1.45</c:v>
                </c:pt>
                <c:pt idx="308">
                  <c:v>1.45</c:v>
                </c:pt>
                <c:pt idx="309">
                  <c:v>1.45</c:v>
                </c:pt>
                <c:pt idx="310">
                  <c:v>1.45</c:v>
                </c:pt>
                <c:pt idx="311">
                  <c:v>1.45</c:v>
                </c:pt>
                <c:pt idx="312">
                  <c:v>1.47</c:v>
                </c:pt>
                <c:pt idx="313">
                  <c:v>1.49</c:v>
                </c:pt>
                <c:pt idx="314">
                  <c:v>1.51</c:v>
                </c:pt>
                <c:pt idx="315">
                  <c:v>1.58</c:v>
                </c:pt>
                <c:pt idx="316">
                  <c:v>1.6</c:v>
                </c:pt>
                <c:pt idx="317">
                  <c:v>1.5699999999999998</c:v>
                </c:pt>
                <c:pt idx="318">
                  <c:v>1.58</c:v>
                </c:pt>
                <c:pt idx="319">
                  <c:v>1.56</c:v>
                </c:pt>
                <c:pt idx="320">
                  <c:v>1.52</c:v>
                </c:pt>
                <c:pt idx="321">
                  <c:v>1.55</c:v>
                </c:pt>
                <c:pt idx="322">
                  <c:v>1.58</c:v>
                </c:pt>
                <c:pt idx="323">
                  <c:v>1.59</c:v>
                </c:pt>
                <c:pt idx="324">
                  <c:v>1.58</c:v>
                </c:pt>
                <c:pt idx="325">
                  <c:v>1.58</c:v>
                </c:pt>
                <c:pt idx="326">
                  <c:v>1.61</c:v>
                </c:pt>
                <c:pt idx="327">
                  <c:v>1.6199999999999999</c:v>
                </c:pt>
                <c:pt idx="328">
                  <c:v>1.65</c:v>
                </c:pt>
                <c:pt idx="329">
                  <c:v>1.6300000000000001</c:v>
                </c:pt>
                <c:pt idx="330">
                  <c:v>1.64</c:v>
                </c:pt>
                <c:pt idx="331">
                  <c:v>1.69</c:v>
                </c:pt>
                <c:pt idx="332">
                  <c:v>1.7100000000000002</c:v>
                </c:pt>
                <c:pt idx="333">
                  <c:v>1.7100000000000002</c:v>
                </c:pt>
                <c:pt idx="334">
                  <c:v>1.7600000000000002</c:v>
                </c:pt>
                <c:pt idx="335">
                  <c:v>1.75</c:v>
                </c:pt>
                <c:pt idx="336">
                  <c:v>1.75</c:v>
                </c:pt>
                <c:pt idx="337">
                  <c:v>1.67</c:v>
                </c:pt>
                <c:pt idx="338">
                  <c:v>1.7100000000000002</c:v>
                </c:pt>
                <c:pt idx="339">
                  <c:v>1.7</c:v>
                </c:pt>
                <c:pt idx="340">
                  <c:v>1.8</c:v>
                </c:pt>
                <c:pt idx="341">
                  <c:v>1.85</c:v>
                </c:pt>
                <c:pt idx="342">
                  <c:v>1.89</c:v>
                </c:pt>
                <c:pt idx="343">
                  <c:v>2.06</c:v>
                </c:pt>
                <c:pt idx="344">
                  <c:v>2.2000000000000002</c:v>
                </c:pt>
                <c:pt idx="345">
                  <c:v>2.0499999999999998</c:v>
                </c:pt>
                <c:pt idx="346">
                  <c:v>2.0300000000000002</c:v>
                </c:pt>
                <c:pt idx="347">
                  <c:v>2.0499999999999998</c:v>
                </c:pt>
                <c:pt idx="348">
                  <c:v>2.04</c:v>
                </c:pt>
                <c:pt idx="349">
                  <c:v>2.04</c:v>
                </c:pt>
                <c:pt idx="350">
                  <c:v>2.1100000000000003</c:v>
                </c:pt>
                <c:pt idx="351">
                  <c:v>2.09</c:v>
                </c:pt>
                <c:pt idx="352">
                  <c:v>2.13</c:v>
                </c:pt>
                <c:pt idx="353">
                  <c:v>2.1100000000000003</c:v>
                </c:pt>
                <c:pt idx="354">
                  <c:v>2.06</c:v>
                </c:pt>
                <c:pt idx="355">
                  <c:v>2.06</c:v>
                </c:pt>
                <c:pt idx="356">
                  <c:v>2.1100000000000003</c:v>
                </c:pt>
                <c:pt idx="357">
                  <c:v>2.08</c:v>
                </c:pt>
                <c:pt idx="358">
                  <c:v>2.09</c:v>
                </c:pt>
                <c:pt idx="359">
                  <c:v>2.16</c:v>
                </c:pt>
                <c:pt idx="360">
                  <c:v>2.25</c:v>
                </c:pt>
                <c:pt idx="361">
                  <c:v>2.2600000000000002</c:v>
                </c:pt>
                <c:pt idx="362">
                  <c:v>2.2600000000000002</c:v>
                </c:pt>
                <c:pt idx="363">
                  <c:v>2.2999999999999998</c:v>
                </c:pt>
                <c:pt idx="364">
                  <c:v>2.29</c:v>
                </c:pt>
                <c:pt idx="365">
                  <c:v>2.27</c:v>
                </c:pt>
                <c:pt idx="366">
                  <c:v>2.27</c:v>
                </c:pt>
                <c:pt idx="367">
                  <c:v>2.2600000000000002</c:v>
                </c:pt>
                <c:pt idx="368">
                  <c:v>2.2600000000000002</c:v>
                </c:pt>
                <c:pt idx="369">
                  <c:v>2.2999999999999998</c:v>
                </c:pt>
                <c:pt idx="370">
                  <c:v>2.2999999999999998</c:v>
                </c:pt>
                <c:pt idx="371">
                  <c:v>2.31</c:v>
                </c:pt>
                <c:pt idx="372">
                  <c:v>2.33</c:v>
                </c:pt>
                <c:pt idx="373">
                  <c:v>2.33</c:v>
                </c:pt>
                <c:pt idx="374">
                  <c:v>2.25</c:v>
                </c:pt>
                <c:pt idx="375">
                  <c:v>2.21</c:v>
                </c:pt>
                <c:pt idx="376">
                  <c:v>2.21</c:v>
                </c:pt>
                <c:pt idx="377">
                  <c:v>2.16</c:v>
                </c:pt>
                <c:pt idx="378">
                  <c:v>2.09</c:v>
                </c:pt>
                <c:pt idx="379">
                  <c:v>2.12</c:v>
                </c:pt>
                <c:pt idx="380">
                  <c:v>2.2199999999999998</c:v>
                </c:pt>
                <c:pt idx="381">
                  <c:v>2.19</c:v>
                </c:pt>
                <c:pt idx="382">
                  <c:v>2.17</c:v>
                </c:pt>
                <c:pt idx="383">
                  <c:v>2.16</c:v>
                </c:pt>
                <c:pt idx="384">
                  <c:v>2.21</c:v>
                </c:pt>
                <c:pt idx="385">
                  <c:v>2.1800000000000002</c:v>
                </c:pt>
                <c:pt idx="386">
                  <c:v>2.16</c:v>
                </c:pt>
                <c:pt idx="387">
                  <c:v>2.08</c:v>
                </c:pt>
                <c:pt idx="388">
                  <c:v>2.1100000000000003</c:v>
                </c:pt>
                <c:pt idx="389">
                  <c:v>2.09</c:v>
                </c:pt>
                <c:pt idx="390">
                  <c:v>2.09</c:v>
                </c:pt>
                <c:pt idx="391">
                  <c:v>2.1100000000000003</c:v>
                </c:pt>
                <c:pt idx="392">
                  <c:v>2.09</c:v>
                </c:pt>
                <c:pt idx="393">
                  <c:v>2.1</c:v>
                </c:pt>
                <c:pt idx="394">
                  <c:v>2.1</c:v>
                </c:pt>
                <c:pt idx="395">
                  <c:v>2.0699999999999998</c:v>
                </c:pt>
                <c:pt idx="396">
                  <c:v>2.1</c:v>
                </c:pt>
                <c:pt idx="397">
                  <c:v>2.1100000000000003</c:v>
                </c:pt>
                <c:pt idx="398">
                  <c:v>2.21</c:v>
                </c:pt>
                <c:pt idx="399">
                  <c:v>2.29</c:v>
                </c:pt>
                <c:pt idx="400">
                  <c:v>2.37</c:v>
                </c:pt>
                <c:pt idx="401">
                  <c:v>2.48</c:v>
                </c:pt>
                <c:pt idx="402">
                  <c:v>2.4899999999999998</c:v>
                </c:pt>
                <c:pt idx="403">
                  <c:v>2.4300000000000002</c:v>
                </c:pt>
                <c:pt idx="404">
                  <c:v>2.44</c:v>
                </c:pt>
                <c:pt idx="405">
                  <c:v>2.4899999999999998</c:v>
                </c:pt>
                <c:pt idx="406">
                  <c:v>2.5499999999999998</c:v>
                </c:pt>
                <c:pt idx="407">
                  <c:v>2.41</c:v>
                </c:pt>
                <c:pt idx="408">
                  <c:v>2.4</c:v>
                </c:pt>
                <c:pt idx="409">
                  <c:v>2.42</c:v>
                </c:pt>
                <c:pt idx="410">
                  <c:v>2.48</c:v>
                </c:pt>
                <c:pt idx="411">
                  <c:v>2.42</c:v>
                </c:pt>
                <c:pt idx="412">
                  <c:v>2.4</c:v>
                </c:pt>
                <c:pt idx="413">
                  <c:v>2.4300000000000002</c:v>
                </c:pt>
                <c:pt idx="414">
                  <c:v>2.3899999999999997</c:v>
                </c:pt>
                <c:pt idx="415">
                  <c:v>2.38</c:v>
                </c:pt>
                <c:pt idx="416">
                  <c:v>2.37</c:v>
                </c:pt>
                <c:pt idx="417">
                  <c:v>2.44</c:v>
                </c:pt>
                <c:pt idx="418">
                  <c:v>2.5</c:v>
                </c:pt>
                <c:pt idx="419">
                  <c:v>2.48</c:v>
                </c:pt>
                <c:pt idx="420">
                  <c:v>2.48</c:v>
                </c:pt>
                <c:pt idx="421">
                  <c:v>2.4699999999999998</c:v>
                </c:pt>
                <c:pt idx="422">
                  <c:v>2.44</c:v>
                </c:pt>
                <c:pt idx="423">
                  <c:v>2.44</c:v>
                </c:pt>
                <c:pt idx="424">
                  <c:v>2.42</c:v>
                </c:pt>
                <c:pt idx="425">
                  <c:v>2.44</c:v>
                </c:pt>
                <c:pt idx="426">
                  <c:v>2.4</c:v>
                </c:pt>
                <c:pt idx="427">
                  <c:v>2.4</c:v>
                </c:pt>
                <c:pt idx="428">
                  <c:v>2.3899999999999997</c:v>
                </c:pt>
                <c:pt idx="429">
                  <c:v>2.41</c:v>
                </c:pt>
                <c:pt idx="430">
                  <c:v>2.41</c:v>
                </c:pt>
                <c:pt idx="431">
                  <c:v>2.4</c:v>
                </c:pt>
                <c:pt idx="432">
                  <c:v>2.41</c:v>
                </c:pt>
                <c:pt idx="433">
                  <c:v>2.4</c:v>
                </c:pt>
                <c:pt idx="434">
                  <c:v>2.3600000000000003</c:v>
                </c:pt>
                <c:pt idx="435">
                  <c:v>2.3600000000000003</c:v>
                </c:pt>
                <c:pt idx="436">
                  <c:v>2.3600000000000003</c:v>
                </c:pt>
                <c:pt idx="437">
                  <c:v>2.3899999999999997</c:v>
                </c:pt>
                <c:pt idx="438">
                  <c:v>2.34</c:v>
                </c:pt>
                <c:pt idx="439">
                  <c:v>2.3600000000000003</c:v>
                </c:pt>
                <c:pt idx="440">
                  <c:v>2.37</c:v>
                </c:pt>
                <c:pt idx="441">
                  <c:v>2.4</c:v>
                </c:pt>
                <c:pt idx="442">
                  <c:v>2.44</c:v>
                </c:pt>
                <c:pt idx="443">
                  <c:v>2.48</c:v>
                </c:pt>
                <c:pt idx="444">
                  <c:v>2.5249999999999999</c:v>
                </c:pt>
                <c:pt idx="445">
                  <c:v>2.5</c:v>
                </c:pt>
                <c:pt idx="446">
                  <c:v>2.4699999999999998</c:v>
                </c:pt>
                <c:pt idx="447">
                  <c:v>2.4699999999999998</c:v>
                </c:pt>
                <c:pt idx="448">
                  <c:v>2.4500000000000002</c:v>
                </c:pt>
                <c:pt idx="449">
                  <c:v>2.4500000000000002</c:v>
                </c:pt>
                <c:pt idx="450">
                  <c:v>2.46</c:v>
                </c:pt>
                <c:pt idx="451">
                  <c:v>2.4699999999999998</c:v>
                </c:pt>
                <c:pt idx="452">
                  <c:v>2.4500000000000002</c:v>
                </c:pt>
                <c:pt idx="453">
                  <c:v>2.4699999999999998</c:v>
                </c:pt>
                <c:pt idx="454">
                  <c:v>2.4899999999999998</c:v>
                </c:pt>
                <c:pt idx="455">
                  <c:v>2.4699999999999998</c:v>
                </c:pt>
                <c:pt idx="456">
                  <c:v>2.4300000000000002</c:v>
                </c:pt>
                <c:pt idx="457">
                  <c:v>2.42</c:v>
                </c:pt>
                <c:pt idx="458">
                  <c:v>2.4300000000000002</c:v>
                </c:pt>
                <c:pt idx="459">
                  <c:v>2.4500000000000002</c:v>
                </c:pt>
                <c:pt idx="460">
                  <c:v>2.4300000000000002</c:v>
                </c:pt>
                <c:pt idx="461">
                  <c:v>2.44</c:v>
                </c:pt>
                <c:pt idx="462">
                  <c:v>2.5</c:v>
                </c:pt>
                <c:pt idx="463">
                  <c:v>2.5249999999999999</c:v>
                </c:pt>
                <c:pt idx="464">
                  <c:v>2.5249999999999999</c:v>
                </c:pt>
                <c:pt idx="465">
                  <c:v>2.65</c:v>
                </c:pt>
                <c:pt idx="466">
                  <c:v>2.8</c:v>
                </c:pt>
                <c:pt idx="467">
                  <c:v>2.8</c:v>
                </c:pt>
                <c:pt idx="468">
                  <c:v>2.7250000000000001</c:v>
                </c:pt>
                <c:pt idx="469">
                  <c:v>2.7</c:v>
                </c:pt>
                <c:pt idx="470">
                  <c:v>2.75</c:v>
                </c:pt>
                <c:pt idx="471">
                  <c:v>2.8</c:v>
                </c:pt>
                <c:pt idx="472">
                  <c:v>2.75</c:v>
                </c:pt>
                <c:pt idx="473">
                  <c:v>2.8</c:v>
                </c:pt>
                <c:pt idx="474">
                  <c:v>2.8</c:v>
                </c:pt>
                <c:pt idx="475">
                  <c:v>2.8</c:v>
                </c:pt>
                <c:pt idx="476">
                  <c:v>2.8</c:v>
                </c:pt>
                <c:pt idx="477">
                  <c:v>2.875</c:v>
                </c:pt>
                <c:pt idx="478">
                  <c:v>2.85</c:v>
                </c:pt>
                <c:pt idx="479">
                  <c:v>2.9</c:v>
                </c:pt>
                <c:pt idx="480">
                  <c:v>2.9750000000000001</c:v>
                </c:pt>
                <c:pt idx="481">
                  <c:v>3.0750000000000002</c:v>
                </c:pt>
                <c:pt idx="482">
                  <c:v>3.0750000000000002</c:v>
                </c:pt>
                <c:pt idx="483">
                  <c:v>3.0249999999999999</c:v>
                </c:pt>
                <c:pt idx="484">
                  <c:v>3.1</c:v>
                </c:pt>
                <c:pt idx="485">
                  <c:v>3.125</c:v>
                </c:pt>
                <c:pt idx="486">
                  <c:v>3.35</c:v>
                </c:pt>
                <c:pt idx="487">
                  <c:v>3.3</c:v>
                </c:pt>
                <c:pt idx="488">
                  <c:v>3.1</c:v>
                </c:pt>
                <c:pt idx="489">
                  <c:v>3.1749999999999998</c:v>
                </c:pt>
                <c:pt idx="490">
                  <c:v>3.2</c:v>
                </c:pt>
                <c:pt idx="491">
                  <c:v>3.15</c:v>
                </c:pt>
                <c:pt idx="492">
                  <c:v>2.85</c:v>
                </c:pt>
                <c:pt idx="493">
                  <c:v>2.9750000000000001</c:v>
                </c:pt>
                <c:pt idx="494">
                  <c:v>2.9249999999999998</c:v>
                </c:pt>
                <c:pt idx="495">
                  <c:v>2.7</c:v>
                </c:pt>
                <c:pt idx="496">
                  <c:v>2.875</c:v>
                </c:pt>
                <c:pt idx="497">
                  <c:v>2.875</c:v>
                </c:pt>
                <c:pt idx="498">
                  <c:v>2.875</c:v>
                </c:pt>
                <c:pt idx="499">
                  <c:v>2.95</c:v>
                </c:pt>
                <c:pt idx="500">
                  <c:v>2.9</c:v>
                </c:pt>
                <c:pt idx="501">
                  <c:v>3.0750000000000002</c:v>
                </c:pt>
                <c:pt idx="502">
                  <c:v>3.1</c:v>
                </c:pt>
                <c:pt idx="503">
                  <c:v>3.05</c:v>
                </c:pt>
                <c:pt idx="504">
                  <c:v>3.0249999999999999</c:v>
                </c:pt>
                <c:pt idx="505">
                  <c:v>2.9</c:v>
                </c:pt>
                <c:pt idx="506">
                  <c:v>2.85</c:v>
                </c:pt>
                <c:pt idx="507">
                  <c:v>2.85</c:v>
                </c:pt>
                <c:pt idx="508">
                  <c:v>2.85</c:v>
                </c:pt>
                <c:pt idx="509">
                  <c:v>2.9</c:v>
                </c:pt>
                <c:pt idx="510">
                  <c:v>2.85</c:v>
                </c:pt>
                <c:pt idx="511">
                  <c:v>2.8250000000000002</c:v>
                </c:pt>
                <c:pt idx="512">
                  <c:v>2.8250000000000002</c:v>
                </c:pt>
                <c:pt idx="513">
                  <c:v>2.85</c:v>
                </c:pt>
                <c:pt idx="514">
                  <c:v>2.875</c:v>
                </c:pt>
                <c:pt idx="515">
                  <c:v>2.9</c:v>
                </c:pt>
                <c:pt idx="516">
                  <c:v>2.95</c:v>
                </c:pt>
                <c:pt idx="517">
                  <c:v>2.9750000000000001</c:v>
                </c:pt>
                <c:pt idx="518">
                  <c:v>3</c:v>
                </c:pt>
                <c:pt idx="519">
                  <c:v>3.0249999999999999</c:v>
                </c:pt>
                <c:pt idx="520">
                  <c:v>3.05</c:v>
                </c:pt>
                <c:pt idx="521">
                  <c:v>3.05</c:v>
                </c:pt>
                <c:pt idx="522">
                  <c:v>3</c:v>
                </c:pt>
                <c:pt idx="523">
                  <c:v>3.2</c:v>
                </c:pt>
                <c:pt idx="524">
                  <c:v>3.05</c:v>
                </c:pt>
                <c:pt idx="525">
                  <c:v>3</c:v>
                </c:pt>
                <c:pt idx="526">
                  <c:v>3</c:v>
                </c:pt>
                <c:pt idx="527">
                  <c:v>2.9750000000000001</c:v>
                </c:pt>
                <c:pt idx="528">
                  <c:v>2.9750000000000001</c:v>
                </c:pt>
                <c:pt idx="529">
                  <c:v>2.9</c:v>
                </c:pt>
                <c:pt idx="530">
                  <c:v>2.9750000000000001</c:v>
                </c:pt>
                <c:pt idx="531">
                  <c:v>2.9249999999999998</c:v>
                </c:pt>
                <c:pt idx="532">
                  <c:v>2.95</c:v>
                </c:pt>
                <c:pt idx="533">
                  <c:v>2.9249999999999998</c:v>
                </c:pt>
                <c:pt idx="534">
                  <c:v>2.9</c:v>
                </c:pt>
                <c:pt idx="535">
                  <c:v>2.875</c:v>
                </c:pt>
                <c:pt idx="536">
                  <c:v>2.9249999999999998</c:v>
                </c:pt>
                <c:pt idx="537">
                  <c:v>2.9750000000000001</c:v>
                </c:pt>
                <c:pt idx="538">
                  <c:v>2.9750000000000001</c:v>
                </c:pt>
                <c:pt idx="539">
                  <c:v>3.0750000000000002</c:v>
                </c:pt>
                <c:pt idx="540">
                  <c:v>3</c:v>
                </c:pt>
                <c:pt idx="541">
                  <c:v>2.95</c:v>
                </c:pt>
                <c:pt idx="542">
                  <c:v>3</c:v>
                </c:pt>
                <c:pt idx="543">
                  <c:v>3.0249999999999999</c:v>
                </c:pt>
                <c:pt idx="544">
                  <c:v>3.0249999999999999</c:v>
                </c:pt>
                <c:pt idx="545">
                  <c:v>2.9750000000000001</c:v>
                </c:pt>
                <c:pt idx="546">
                  <c:v>2.9750000000000001</c:v>
                </c:pt>
                <c:pt idx="547">
                  <c:v>2.95</c:v>
                </c:pt>
                <c:pt idx="548">
                  <c:v>2.95</c:v>
                </c:pt>
                <c:pt idx="549">
                  <c:v>2.875</c:v>
                </c:pt>
                <c:pt idx="550">
                  <c:v>2.875</c:v>
                </c:pt>
                <c:pt idx="551">
                  <c:v>2.875</c:v>
                </c:pt>
                <c:pt idx="552">
                  <c:v>2.9</c:v>
                </c:pt>
                <c:pt idx="553">
                  <c:v>2.9750000000000001</c:v>
                </c:pt>
                <c:pt idx="554">
                  <c:v>2.9</c:v>
                </c:pt>
                <c:pt idx="555">
                  <c:v>2.9</c:v>
                </c:pt>
                <c:pt idx="556">
                  <c:v>2.9</c:v>
                </c:pt>
                <c:pt idx="557">
                  <c:v>2.9249999999999998</c:v>
                </c:pt>
                <c:pt idx="558">
                  <c:v>2.9</c:v>
                </c:pt>
                <c:pt idx="559">
                  <c:v>2.9</c:v>
                </c:pt>
                <c:pt idx="560">
                  <c:v>2.875</c:v>
                </c:pt>
                <c:pt idx="561">
                  <c:v>2.875</c:v>
                </c:pt>
                <c:pt idx="562">
                  <c:v>2.9</c:v>
                </c:pt>
                <c:pt idx="563">
                  <c:v>2.875</c:v>
                </c:pt>
                <c:pt idx="564">
                  <c:v>2.875</c:v>
                </c:pt>
                <c:pt idx="565">
                  <c:v>2.875</c:v>
                </c:pt>
                <c:pt idx="566">
                  <c:v>2.85</c:v>
                </c:pt>
                <c:pt idx="567">
                  <c:v>2.85</c:v>
                </c:pt>
                <c:pt idx="568">
                  <c:v>2.85</c:v>
                </c:pt>
                <c:pt idx="569">
                  <c:v>2.875</c:v>
                </c:pt>
                <c:pt idx="570">
                  <c:v>2.85</c:v>
                </c:pt>
                <c:pt idx="571">
                  <c:v>2.85</c:v>
                </c:pt>
                <c:pt idx="572">
                  <c:v>2.8250000000000002</c:v>
                </c:pt>
                <c:pt idx="573">
                  <c:v>2.875</c:v>
                </c:pt>
                <c:pt idx="574">
                  <c:v>2.8</c:v>
                </c:pt>
                <c:pt idx="575">
                  <c:v>2.8</c:v>
                </c:pt>
                <c:pt idx="576">
                  <c:v>2.8</c:v>
                </c:pt>
                <c:pt idx="577">
                  <c:v>2.8250000000000002</c:v>
                </c:pt>
                <c:pt idx="578">
                  <c:v>2.85</c:v>
                </c:pt>
                <c:pt idx="579">
                  <c:v>2.8</c:v>
                </c:pt>
                <c:pt idx="580">
                  <c:v>2.7749999999999999</c:v>
                </c:pt>
                <c:pt idx="581">
                  <c:v>2.8</c:v>
                </c:pt>
                <c:pt idx="582">
                  <c:v>2.7749999999999999</c:v>
                </c:pt>
                <c:pt idx="583">
                  <c:v>2.8250000000000002</c:v>
                </c:pt>
                <c:pt idx="584">
                  <c:v>2.8250000000000002</c:v>
                </c:pt>
                <c:pt idx="585">
                  <c:v>2.85</c:v>
                </c:pt>
                <c:pt idx="586">
                  <c:v>2.85</c:v>
                </c:pt>
                <c:pt idx="587">
                  <c:v>2.9</c:v>
                </c:pt>
                <c:pt idx="588">
                  <c:v>2.9249999999999998</c:v>
                </c:pt>
                <c:pt idx="589">
                  <c:v>2.875</c:v>
                </c:pt>
                <c:pt idx="590">
                  <c:v>2.875</c:v>
                </c:pt>
                <c:pt idx="591">
                  <c:v>2.875</c:v>
                </c:pt>
                <c:pt idx="592">
                  <c:v>2.9</c:v>
                </c:pt>
                <c:pt idx="593">
                  <c:v>2.875</c:v>
                </c:pt>
                <c:pt idx="594">
                  <c:v>2.9</c:v>
                </c:pt>
                <c:pt idx="595">
                  <c:v>2.875</c:v>
                </c:pt>
                <c:pt idx="596">
                  <c:v>2.8250000000000002</c:v>
                </c:pt>
                <c:pt idx="597">
                  <c:v>2.8</c:v>
                </c:pt>
                <c:pt idx="598">
                  <c:v>2.8250000000000002</c:v>
                </c:pt>
                <c:pt idx="599">
                  <c:v>2.7749999999999999</c:v>
                </c:pt>
                <c:pt idx="600">
                  <c:v>2.7749999999999999</c:v>
                </c:pt>
                <c:pt idx="601">
                  <c:v>2.75</c:v>
                </c:pt>
                <c:pt idx="602">
                  <c:v>2.8</c:v>
                </c:pt>
                <c:pt idx="603">
                  <c:v>2.9249999999999998</c:v>
                </c:pt>
                <c:pt idx="604">
                  <c:v>2.875</c:v>
                </c:pt>
                <c:pt idx="605">
                  <c:v>2.875</c:v>
                </c:pt>
                <c:pt idx="606">
                  <c:v>2.85</c:v>
                </c:pt>
                <c:pt idx="607">
                  <c:v>2.875</c:v>
                </c:pt>
                <c:pt idx="608">
                  <c:v>2.875</c:v>
                </c:pt>
                <c:pt idx="609">
                  <c:v>2.9249999999999998</c:v>
                </c:pt>
                <c:pt idx="610">
                  <c:v>2.95</c:v>
                </c:pt>
                <c:pt idx="611">
                  <c:v>2.9249999999999998</c:v>
                </c:pt>
                <c:pt idx="612">
                  <c:v>2.9</c:v>
                </c:pt>
                <c:pt idx="613">
                  <c:v>2.95</c:v>
                </c:pt>
                <c:pt idx="614">
                  <c:v>2.95</c:v>
                </c:pt>
                <c:pt idx="615">
                  <c:v>3</c:v>
                </c:pt>
                <c:pt idx="616">
                  <c:v>2.95</c:v>
                </c:pt>
                <c:pt idx="617">
                  <c:v>3</c:v>
                </c:pt>
                <c:pt idx="618">
                  <c:v>2.9750000000000001</c:v>
                </c:pt>
                <c:pt idx="619">
                  <c:v>3</c:v>
                </c:pt>
                <c:pt idx="620">
                  <c:v>3</c:v>
                </c:pt>
                <c:pt idx="621">
                  <c:v>3.05</c:v>
                </c:pt>
                <c:pt idx="622">
                  <c:v>3.1</c:v>
                </c:pt>
                <c:pt idx="623">
                  <c:v>3.2</c:v>
                </c:pt>
                <c:pt idx="624">
                  <c:v>3.15</c:v>
                </c:pt>
                <c:pt idx="625">
                  <c:v>3.35</c:v>
                </c:pt>
                <c:pt idx="626">
                  <c:v>3.375</c:v>
                </c:pt>
                <c:pt idx="627">
                  <c:v>3.5</c:v>
                </c:pt>
                <c:pt idx="628">
                  <c:v>3.5750000000000002</c:v>
                </c:pt>
                <c:pt idx="629">
                  <c:v>3.5</c:v>
                </c:pt>
                <c:pt idx="630">
                  <c:v>3.5</c:v>
                </c:pt>
                <c:pt idx="631">
                  <c:v>3.4750000000000001</c:v>
                </c:pt>
                <c:pt idx="632">
                  <c:v>3.4750000000000001</c:v>
                </c:pt>
                <c:pt idx="633">
                  <c:v>3.5</c:v>
                </c:pt>
                <c:pt idx="634">
                  <c:v>3.5249999999999999</c:v>
                </c:pt>
                <c:pt idx="635">
                  <c:v>3.2250000000000001</c:v>
                </c:pt>
                <c:pt idx="636">
                  <c:v>3.5</c:v>
                </c:pt>
                <c:pt idx="637">
                  <c:v>3.4750000000000001</c:v>
                </c:pt>
                <c:pt idx="638">
                  <c:v>3.45</c:v>
                </c:pt>
                <c:pt idx="639">
                  <c:v>3.4750000000000001</c:v>
                </c:pt>
                <c:pt idx="640">
                  <c:v>3.55</c:v>
                </c:pt>
                <c:pt idx="641">
                  <c:v>3.5249999999999999</c:v>
                </c:pt>
                <c:pt idx="642">
                  <c:v>3.55</c:v>
                </c:pt>
                <c:pt idx="643">
                  <c:v>3.4750000000000001</c:v>
                </c:pt>
                <c:pt idx="644">
                  <c:v>3.45</c:v>
                </c:pt>
                <c:pt idx="645">
                  <c:v>3.35</c:v>
                </c:pt>
                <c:pt idx="646">
                  <c:v>3.1749999999999998</c:v>
                </c:pt>
                <c:pt idx="647">
                  <c:v>3.25</c:v>
                </c:pt>
                <c:pt idx="648">
                  <c:v>3.125</c:v>
                </c:pt>
                <c:pt idx="649">
                  <c:v>3.1</c:v>
                </c:pt>
                <c:pt idx="650">
                  <c:v>3.15</c:v>
                </c:pt>
                <c:pt idx="651">
                  <c:v>3.2</c:v>
                </c:pt>
                <c:pt idx="652">
                  <c:v>3.3</c:v>
                </c:pt>
                <c:pt idx="653">
                  <c:v>3.2749999999999999</c:v>
                </c:pt>
                <c:pt idx="654">
                  <c:v>3.3250000000000002</c:v>
                </c:pt>
                <c:pt idx="655">
                  <c:v>3.4</c:v>
                </c:pt>
                <c:pt idx="656">
                  <c:v>3.4249999999999998</c:v>
                </c:pt>
                <c:pt idx="657">
                  <c:v>3.375</c:v>
                </c:pt>
                <c:pt idx="658">
                  <c:v>3.4750000000000001</c:v>
                </c:pt>
                <c:pt idx="659">
                  <c:v>3.45</c:v>
                </c:pt>
                <c:pt idx="660">
                  <c:v>3.45</c:v>
                </c:pt>
                <c:pt idx="661">
                  <c:v>3.45</c:v>
                </c:pt>
                <c:pt idx="662">
                  <c:v>3.4750000000000001</c:v>
                </c:pt>
                <c:pt idx="663">
                  <c:v>3.5</c:v>
                </c:pt>
                <c:pt idx="664">
                  <c:v>3.4750000000000001</c:v>
                </c:pt>
                <c:pt idx="665">
                  <c:v>3.4750000000000001</c:v>
                </c:pt>
                <c:pt idx="666">
                  <c:v>3.55</c:v>
                </c:pt>
                <c:pt idx="667">
                  <c:v>3.6</c:v>
                </c:pt>
                <c:pt idx="668">
                  <c:v>3.65</c:v>
                </c:pt>
                <c:pt idx="669">
                  <c:v>3.6</c:v>
                </c:pt>
                <c:pt idx="670">
                  <c:v>3.5249999999999999</c:v>
                </c:pt>
                <c:pt idx="671">
                  <c:v>3.6749999999999998</c:v>
                </c:pt>
                <c:pt idx="672">
                  <c:v>3.8</c:v>
                </c:pt>
                <c:pt idx="673">
                  <c:v>3.6749999999999998</c:v>
                </c:pt>
                <c:pt idx="674">
                  <c:v>3.6749999999999998</c:v>
                </c:pt>
                <c:pt idx="675">
                  <c:v>3.625</c:v>
                </c:pt>
                <c:pt idx="676">
                  <c:v>3.65</c:v>
                </c:pt>
                <c:pt idx="677">
                  <c:v>3.65</c:v>
                </c:pt>
                <c:pt idx="678">
                  <c:v>3.65</c:v>
                </c:pt>
                <c:pt idx="679">
                  <c:v>3.7</c:v>
                </c:pt>
                <c:pt idx="680">
                  <c:v>3.7</c:v>
                </c:pt>
                <c:pt idx="681">
                  <c:v>3.65</c:v>
                </c:pt>
                <c:pt idx="682">
                  <c:v>3.65</c:v>
                </c:pt>
                <c:pt idx="683">
                  <c:v>3.65</c:v>
                </c:pt>
                <c:pt idx="684">
                  <c:v>3.6</c:v>
                </c:pt>
                <c:pt idx="685">
                  <c:v>3.65</c:v>
                </c:pt>
                <c:pt idx="686">
                  <c:v>3.6</c:v>
                </c:pt>
                <c:pt idx="687">
                  <c:v>3.7</c:v>
                </c:pt>
                <c:pt idx="688">
                  <c:v>3.625</c:v>
                </c:pt>
                <c:pt idx="689">
                  <c:v>3.6749999999999998</c:v>
                </c:pt>
                <c:pt idx="690">
                  <c:v>3.625</c:v>
                </c:pt>
                <c:pt idx="691">
                  <c:v>3.5750000000000002</c:v>
                </c:pt>
                <c:pt idx="692">
                  <c:v>3.5249999999999999</c:v>
                </c:pt>
                <c:pt idx="693">
                  <c:v>3.5249999999999999</c:v>
                </c:pt>
                <c:pt idx="694">
                  <c:v>3.55</c:v>
                </c:pt>
                <c:pt idx="695">
                  <c:v>3.55</c:v>
                </c:pt>
                <c:pt idx="696">
                  <c:v>3.5249999999999999</c:v>
                </c:pt>
                <c:pt idx="697">
                  <c:v>3.55</c:v>
                </c:pt>
                <c:pt idx="698">
                  <c:v>3.5249999999999999</c:v>
                </c:pt>
                <c:pt idx="699">
                  <c:v>3.5249999999999999</c:v>
                </c:pt>
                <c:pt idx="700">
                  <c:v>3.5249999999999999</c:v>
                </c:pt>
                <c:pt idx="701">
                  <c:v>3.5249999999999999</c:v>
                </c:pt>
                <c:pt idx="702">
                  <c:v>3.5249999999999999</c:v>
                </c:pt>
                <c:pt idx="703">
                  <c:v>3.55</c:v>
                </c:pt>
                <c:pt idx="704">
                  <c:v>3.55</c:v>
                </c:pt>
                <c:pt idx="705">
                  <c:v>3.5249999999999999</c:v>
                </c:pt>
                <c:pt idx="706">
                  <c:v>3.5249999999999999</c:v>
                </c:pt>
                <c:pt idx="707">
                  <c:v>3.5249999999999999</c:v>
                </c:pt>
                <c:pt idx="708">
                  <c:v>3.55</c:v>
                </c:pt>
                <c:pt idx="709">
                  <c:v>3.5750000000000002</c:v>
                </c:pt>
                <c:pt idx="710">
                  <c:v>3.625</c:v>
                </c:pt>
                <c:pt idx="711">
                  <c:v>3.65</c:v>
                </c:pt>
                <c:pt idx="712">
                  <c:v>3.7</c:v>
                </c:pt>
                <c:pt idx="713">
                  <c:v>3.75</c:v>
                </c:pt>
                <c:pt idx="714">
                  <c:v>3.7</c:v>
                </c:pt>
                <c:pt idx="715">
                  <c:v>3.65</c:v>
                </c:pt>
                <c:pt idx="716">
                  <c:v>3.625</c:v>
                </c:pt>
                <c:pt idx="717">
                  <c:v>3.65</c:v>
                </c:pt>
                <c:pt idx="718">
                  <c:v>3.6749999999999998</c:v>
                </c:pt>
                <c:pt idx="719">
                  <c:v>3.6749999999999998</c:v>
                </c:pt>
                <c:pt idx="720">
                  <c:v>3.75</c:v>
                </c:pt>
                <c:pt idx="721">
                  <c:v>3.7</c:v>
                </c:pt>
                <c:pt idx="722">
                  <c:v>3.7250000000000001</c:v>
                </c:pt>
                <c:pt idx="723">
                  <c:v>3.8</c:v>
                </c:pt>
                <c:pt idx="724">
                  <c:v>3.95</c:v>
                </c:pt>
                <c:pt idx="725">
                  <c:v>3.9</c:v>
                </c:pt>
                <c:pt idx="726">
                  <c:v>3.9</c:v>
                </c:pt>
                <c:pt idx="727">
                  <c:v>3.9249999999999998</c:v>
                </c:pt>
                <c:pt idx="728">
                  <c:v>3.9750000000000001</c:v>
                </c:pt>
                <c:pt idx="729">
                  <c:v>4.125</c:v>
                </c:pt>
                <c:pt idx="730">
                  <c:v>4.05</c:v>
                </c:pt>
                <c:pt idx="731">
                  <c:v>4.1500000000000004</c:v>
                </c:pt>
                <c:pt idx="732">
                  <c:v>3.9750000000000001</c:v>
                </c:pt>
                <c:pt idx="733">
                  <c:v>4</c:v>
                </c:pt>
                <c:pt idx="734">
                  <c:v>4</c:v>
                </c:pt>
                <c:pt idx="735">
                  <c:v>3.9750000000000001</c:v>
                </c:pt>
                <c:pt idx="736">
                  <c:v>4</c:v>
                </c:pt>
                <c:pt idx="737">
                  <c:v>4</c:v>
                </c:pt>
                <c:pt idx="738">
                  <c:v>4.0250000000000004</c:v>
                </c:pt>
                <c:pt idx="739">
                  <c:v>4</c:v>
                </c:pt>
                <c:pt idx="740">
                  <c:v>4</c:v>
                </c:pt>
                <c:pt idx="741">
                  <c:v>4.0250000000000004</c:v>
                </c:pt>
                <c:pt idx="742">
                  <c:v>4.05</c:v>
                </c:pt>
                <c:pt idx="743">
                  <c:v>4.0750000000000002</c:v>
                </c:pt>
                <c:pt idx="744">
                  <c:v>4.1500000000000004</c:v>
                </c:pt>
                <c:pt idx="745">
                  <c:v>4.2249999999999996</c:v>
                </c:pt>
                <c:pt idx="746">
                  <c:v>4.1749999999999998</c:v>
                </c:pt>
                <c:pt idx="747">
                  <c:v>4.1749999999999998</c:v>
                </c:pt>
                <c:pt idx="748">
                  <c:v>4.1500000000000004</c:v>
                </c:pt>
                <c:pt idx="749">
                  <c:v>4.3250000000000002</c:v>
                </c:pt>
                <c:pt idx="750">
                  <c:v>4.3</c:v>
                </c:pt>
                <c:pt idx="751">
                  <c:v>4.3</c:v>
                </c:pt>
                <c:pt idx="752">
                  <c:v>4.2249999999999996</c:v>
                </c:pt>
                <c:pt idx="753">
                  <c:v>4.25</c:v>
                </c:pt>
                <c:pt idx="754">
                  <c:v>4.2750000000000004</c:v>
                </c:pt>
                <c:pt idx="755">
                  <c:v>4.3499999999999996</c:v>
                </c:pt>
                <c:pt idx="756">
                  <c:v>4.375</c:v>
                </c:pt>
                <c:pt idx="757">
                  <c:v>4.4249999999999998</c:v>
                </c:pt>
                <c:pt idx="758">
                  <c:v>4.375</c:v>
                </c:pt>
                <c:pt idx="759">
                  <c:v>4.3499999999999996</c:v>
                </c:pt>
                <c:pt idx="760">
                  <c:v>4.4000000000000004</c:v>
                </c:pt>
                <c:pt idx="761">
                  <c:v>4.4000000000000004</c:v>
                </c:pt>
                <c:pt idx="762">
                  <c:v>4.4749999999999996</c:v>
                </c:pt>
                <c:pt idx="763">
                  <c:v>4.5</c:v>
                </c:pt>
                <c:pt idx="764">
                  <c:v>4.45</c:v>
                </c:pt>
                <c:pt idx="765">
                  <c:v>4.4749999999999996</c:v>
                </c:pt>
                <c:pt idx="766">
                  <c:v>4.5999999999999996</c:v>
                </c:pt>
                <c:pt idx="767">
                  <c:v>4.5250000000000004</c:v>
                </c:pt>
                <c:pt idx="768">
                  <c:v>4.5</c:v>
                </c:pt>
                <c:pt idx="769">
                  <c:v>4.55</c:v>
                </c:pt>
                <c:pt idx="770">
                  <c:v>4.5999999999999996</c:v>
                </c:pt>
                <c:pt idx="771">
                  <c:v>4.625</c:v>
                </c:pt>
                <c:pt idx="772">
                  <c:v>4.6500000000000004</c:v>
                </c:pt>
                <c:pt idx="773">
                  <c:v>4.5999999999999996</c:v>
                </c:pt>
                <c:pt idx="774">
                  <c:v>4.5999999999999996</c:v>
                </c:pt>
                <c:pt idx="775">
                  <c:v>4.5999999999999996</c:v>
                </c:pt>
                <c:pt idx="776">
                  <c:v>4.625</c:v>
                </c:pt>
                <c:pt idx="777">
                  <c:v>4.6500000000000004</c:v>
                </c:pt>
                <c:pt idx="778">
                  <c:v>4.6500000000000004</c:v>
                </c:pt>
                <c:pt idx="779">
                  <c:v>4.625</c:v>
                </c:pt>
                <c:pt idx="780">
                  <c:v>4.5750000000000002</c:v>
                </c:pt>
                <c:pt idx="781">
                  <c:v>4.5250000000000004</c:v>
                </c:pt>
                <c:pt idx="782">
                  <c:v>4.5</c:v>
                </c:pt>
                <c:pt idx="783">
                  <c:v>4.5999999999999996</c:v>
                </c:pt>
                <c:pt idx="784">
                  <c:v>4.5</c:v>
                </c:pt>
                <c:pt idx="785">
                  <c:v>4.55</c:v>
                </c:pt>
                <c:pt idx="786">
                  <c:v>4.25</c:v>
                </c:pt>
                <c:pt idx="787">
                  <c:v>4.3</c:v>
                </c:pt>
                <c:pt idx="788">
                  <c:v>4.375</c:v>
                </c:pt>
                <c:pt idx="789">
                  <c:v>4.2750000000000004</c:v>
                </c:pt>
                <c:pt idx="790">
                  <c:v>4.2249999999999996</c:v>
                </c:pt>
                <c:pt idx="791">
                  <c:v>4</c:v>
                </c:pt>
                <c:pt idx="792">
                  <c:v>4.0999999999999996</c:v>
                </c:pt>
                <c:pt idx="793">
                  <c:v>4.0999999999999996</c:v>
                </c:pt>
                <c:pt idx="794">
                  <c:v>3.9</c:v>
                </c:pt>
                <c:pt idx="795">
                  <c:v>3.8</c:v>
                </c:pt>
                <c:pt idx="796">
                  <c:v>3.6</c:v>
                </c:pt>
                <c:pt idx="797">
                  <c:v>3.6749999999999998</c:v>
                </c:pt>
                <c:pt idx="798">
                  <c:v>3.85</c:v>
                </c:pt>
                <c:pt idx="799">
                  <c:v>3.6</c:v>
                </c:pt>
                <c:pt idx="800">
                  <c:v>3.7</c:v>
                </c:pt>
                <c:pt idx="801">
                  <c:v>3.7250000000000001</c:v>
                </c:pt>
                <c:pt idx="802">
                  <c:v>3.7749999999999999</c:v>
                </c:pt>
                <c:pt idx="803">
                  <c:v>3.85</c:v>
                </c:pt>
                <c:pt idx="804">
                  <c:v>3.9</c:v>
                </c:pt>
                <c:pt idx="805">
                  <c:v>3.85</c:v>
                </c:pt>
                <c:pt idx="806">
                  <c:v>3.8</c:v>
                </c:pt>
                <c:pt idx="807">
                  <c:v>3.85</c:v>
                </c:pt>
                <c:pt idx="808">
                  <c:v>3.9</c:v>
                </c:pt>
                <c:pt idx="809">
                  <c:v>3.875</c:v>
                </c:pt>
                <c:pt idx="810">
                  <c:v>3.95</c:v>
                </c:pt>
                <c:pt idx="811">
                  <c:v>3.9750000000000001</c:v>
                </c:pt>
                <c:pt idx="812">
                  <c:v>3.9</c:v>
                </c:pt>
                <c:pt idx="813">
                  <c:v>3.9</c:v>
                </c:pt>
                <c:pt idx="814">
                  <c:v>3.875</c:v>
                </c:pt>
                <c:pt idx="815">
                  <c:v>3.9</c:v>
                </c:pt>
                <c:pt idx="816">
                  <c:v>3.875</c:v>
                </c:pt>
                <c:pt idx="817">
                  <c:v>4</c:v>
                </c:pt>
                <c:pt idx="818">
                  <c:v>3.95</c:v>
                </c:pt>
                <c:pt idx="819">
                  <c:v>3.95</c:v>
                </c:pt>
                <c:pt idx="820">
                  <c:v>3.95</c:v>
                </c:pt>
                <c:pt idx="821">
                  <c:v>3.9249999999999998</c:v>
                </c:pt>
                <c:pt idx="822">
                  <c:v>3.875</c:v>
                </c:pt>
                <c:pt idx="823">
                  <c:v>3.875</c:v>
                </c:pt>
                <c:pt idx="824">
                  <c:v>3.9</c:v>
                </c:pt>
                <c:pt idx="825">
                  <c:v>3.9750000000000001</c:v>
                </c:pt>
                <c:pt idx="826">
                  <c:v>4.0250000000000004</c:v>
                </c:pt>
                <c:pt idx="827">
                  <c:v>3.9750000000000001</c:v>
                </c:pt>
                <c:pt idx="828">
                  <c:v>4</c:v>
                </c:pt>
                <c:pt idx="829">
                  <c:v>4</c:v>
                </c:pt>
                <c:pt idx="830">
                  <c:v>3.875</c:v>
                </c:pt>
                <c:pt idx="831">
                  <c:v>3.95</c:v>
                </c:pt>
                <c:pt idx="832">
                  <c:v>3.9249999999999998</c:v>
                </c:pt>
                <c:pt idx="833">
                  <c:v>3.9249999999999998</c:v>
                </c:pt>
                <c:pt idx="834">
                  <c:v>3.95</c:v>
                </c:pt>
                <c:pt idx="835">
                  <c:v>4</c:v>
                </c:pt>
                <c:pt idx="836">
                  <c:v>4</c:v>
                </c:pt>
                <c:pt idx="837">
                  <c:v>4</c:v>
                </c:pt>
                <c:pt idx="838">
                  <c:v>4</c:v>
                </c:pt>
                <c:pt idx="839">
                  <c:v>3.9</c:v>
                </c:pt>
                <c:pt idx="840">
                  <c:v>3.8250000000000002</c:v>
                </c:pt>
                <c:pt idx="841">
                  <c:v>3.875</c:v>
                </c:pt>
                <c:pt idx="842">
                  <c:v>3.7</c:v>
                </c:pt>
                <c:pt idx="843">
                  <c:v>3.7</c:v>
                </c:pt>
                <c:pt idx="844">
                  <c:v>3.7250000000000001</c:v>
                </c:pt>
                <c:pt idx="845">
                  <c:v>3.9249999999999998</c:v>
                </c:pt>
                <c:pt idx="846">
                  <c:v>3.9</c:v>
                </c:pt>
                <c:pt idx="847">
                  <c:v>3.9249999999999998</c:v>
                </c:pt>
                <c:pt idx="848">
                  <c:v>3.9249999999999998</c:v>
                </c:pt>
                <c:pt idx="849">
                  <c:v>3.95</c:v>
                </c:pt>
                <c:pt idx="850">
                  <c:v>3.9</c:v>
                </c:pt>
                <c:pt idx="851">
                  <c:v>3.9</c:v>
                </c:pt>
                <c:pt idx="852">
                  <c:v>3.9</c:v>
                </c:pt>
                <c:pt idx="853">
                  <c:v>3.875</c:v>
                </c:pt>
                <c:pt idx="854">
                  <c:v>3.875</c:v>
                </c:pt>
                <c:pt idx="855">
                  <c:v>3.7250000000000001</c:v>
                </c:pt>
                <c:pt idx="856">
                  <c:v>3.7</c:v>
                </c:pt>
                <c:pt idx="857">
                  <c:v>3.7</c:v>
                </c:pt>
                <c:pt idx="858">
                  <c:v>3.65</c:v>
                </c:pt>
                <c:pt idx="859">
                  <c:v>3.6749999999999998</c:v>
                </c:pt>
                <c:pt idx="860">
                  <c:v>3.625</c:v>
                </c:pt>
                <c:pt idx="861">
                  <c:v>3.55</c:v>
                </c:pt>
                <c:pt idx="862">
                  <c:v>3.5249999999999999</c:v>
                </c:pt>
                <c:pt idx="863">
                  <c:v>3.45</c:v>
                </c:pt>
                <c:pt idx="864">
                  <c:v>3.2</c:v>
                </c:pt>
                <c:pt idx="865">
                  <c:v>3.2250000000000001</c:v>
                </c:pt>
                <c:pt idx="866">
                  <c:v>3.3</c:v>
                </c:pt>
                <c:pt idx="867">
                  <c:v>3.3</c:v>
                </c:pt>
                <c:pt idx="868">
                  <c:v>3.2749999999999999</c:v>
                </c:pt>
                <c:pt idx="869">
                  <c:v>3.25</c:v>
                </c:pt>
                <c:pt idx="870">
                  <c:v>3.3250000000000002</c:v>
                </c:pt>
                <c:pt idx="871">
                  <c:v>3.4</c:v>
                </c:pt>
                <c:pt idx="872">
                  <c:v>3.3250000000000002</c:v>
                </c:pt>
                <c:pt idx="873">
                  <c:v>3.3</c:v>
                </c:pt>
                <c:pt idx="874">
                  <c:v>3.3</c:v>
                </c:pt>
                <c:pt idx="875">
                  <c:v>3.3</c:v>
                </c:pt>
                <c:pt idx="876">
                  <c:v>3.3</c:v>
                </c:pt>
                <c:pt idx="877">
                  <c:v>3.3</c:v>
                </c:pt>
                <c:pt idx="878">
                  <c:v>3.3</c:v>
                </c:pt>
                <c:pt idx="879">
                  <c:v>3.2749999999999999</c:v>
                </c:pt>
                <c:pt idx="880">
                  <c:v>3.2749999999999999</c:v>
                </c:pt>
                <c:pt idx="881">
                  <c:v>3.2749999999999999</c:v>
                </c:pt>
                <c:pt idx="882">
                  <c:v>3.25</c:v>
                </c:pt>
                <c:pt idx="883">
                  <c:v>3.125</c:v>
                </c:pt>
                <c:pt idx="884">
                  <c:v>3.2</c:v>
                </c:pt>
                <c:pt idx="885">
                  <c:v>3.3</c:v>
                </c:pt>
                <c:pt idx="886">
                  <c:v>3.3</c:v>
                </c:pt>
                <c:pt idx="887">
                  <c:v>3.35</c:v>
                </c:pt>
                <c:pt idx="888">
                  <c:v>3.35</c:v>
                </c:pt>
                <c:pt idx="889">
                  <c:v>3.25</c:v>
                </c:pt>
                <c:pt idx="890">
                  <c:v>3.2749999999999999</c:v>
                </c:pt>
                <c:pt idx="891">
                  <c:v>3.3250000000000002</c:v>
                </c:pt>
                <c:pt idx="892">
                  <c:v>3.3</c:v>
                </c:pt>
                <c:pt idx="893">
                  <c:v>3.3</c:v>
                </c:pt>
                <c:pt idx="894">
                  <c:v>3.2749999999999999</c:v>
                </c:pt>
                <c:pt idx="895">
                  <c:v>3.3</c:v>
                </c:pt>
                <c:pt idx="896">
                  <c:v>3.3</c:v>
                </c:pt>
                <c:pt idx="897">
                  <c:v>3.3</c:v>
                </c:pt>
                <c:pt idx="898">
                  <c:v>3.1749999999999998</c:v>
                </c:pt>
                <c:pt idx="899">
                  <c:v>3.1</c:v>
                </c:pt>
                <c:pt idx="900">
                  <c:v>3.15</c:v>
                </c:pt>
                <c:pt idx="901">
                  <c:v>3.15</c:v>
                </c:pt>
                <c:pt idx="902">
                  <c:v>3.0249999999999999</c:v>
                </c:pt>
                <c:pt idx="903">
                  <c:v>2.95</c:v>
                </c:pt>
                <c:pt idx="904">
                  <c:v>2.875</c:v>
                </c:pt>
                <c:pt idx="905">
                  <c:v>2.875</c:v>
                </c:pt>
                <c:pt idx="906">
                  <c:v>3</c:v>
                </c:pt>
                <c:pt idx="907">
                  <c:v>2.9</c:v>
                </c:pt>
                <c:pt idx="908">
                  <c:v>2.85</c:v>
                </c:pt>
                <c:pt idx="909">
                  <c:v>2.85</c:v>
                </c:pt>
                <c:pt idx="910">
                  <c:v>2.85</c:v>
                </c:pt>
                <c:pt idx="911">
                  <c:v>2.9750000000000001</c:v>
                </c:pt>
                <c:pt idx="912">
                  <c:v>2.875</c:v>
                </c:pt>
                <c:pt idx="913">
                  <c:v>2.85</c:v>
                </c:pt>
                <c:pt idx="914">
                  <c:v>2.875</c:v>
                </c:pt>
                <c:pt idx="915">
                  <c:v>2.9</c:v>
                </c:pt>
                <c:pt idx="916">
                  <c:v>2.9750000000000001</c:v>
                </c:pt>
                <c:pt idx="917">
                  <c:v>3</c:v>
                </c:pt>
                <c:pt idx="918">
                  <c:v>3.05</c:v>
                </c:pt>
                <c:pt idx="919">
                  <c:v>3.0750000000000002</c:v>
                </c:pt>
                <c:pt idx="920">
                  <c:v>3.25</c:v>
                </c:pt>
                <c:pt idx="921">
                  <c:v>3.2250000000000001</c:v>
                </c:pt>
                <c:pt idx="922">
                  <c:v>3.2250000000000001</c:v>
                </c:pt>
                <c:pt idx="923">
                  <c:v>3.25</c:v>
                </c:pt>
                <c:pt idx="924">
                  <c:v>3.2</c:v>
                </c:pt>
                <c:pt idx="925">
                  <c:v>3.2749999999999999</c:v>
                </c:pt>
                <c:pt idx="926">
                  <c:v>3.25</c:v>
                </c:pt>
                <c:pt idx="927">
                  <c:v>3.2749999999999999</c:v>
                </c:pt>
                <c:pt idx="928">
                  <c:v>3.4</c:v>
                </c:pt>
                <c:pt idx="929">
                  <c:v>3.4</c:v>
                </c:pt>
                <c:pt idx="930">
                  <c:v>3.35</c:v>
                </c:pt>
                <c:pt idx="931">
                  <c:v>3.375</c:v>
                </c:pt>
                <c:pt idx="932">
                  <c:v>3.3250000000000002</c:v>
                </c:pt>
                <c:pt idx="933">
                  <c:v>3.3</c:v>
                </c:pt>
                <c:pt idx="934">
                  <c:v>3.2749999999999999</c:v>
                </c:pt>
                <c:pt idx="935">
                  <c:v>3.2749999999999999</c:v>
                </c:pt>
                <c:pt idx="936">
                  <c:v>3.2</c:v>
                </c:pt>
                <c:pt idx="937">
                  <c:v>3.15</c:v>
                </c:pt>
                <c:pt idx="938">
                  <c:v>3.125</c:v>
                </c:pt>
                <c:pt idx="939">
                  <c:v>3.1749999999999998</c:v>
                </c:pt>
                <c:pt idx="940">
                  <c:v>3.2</c:v>
                </c:pt>
                <c:pt idx="941">
                  <c:v>3.15</c:v>
                </c:pt>
                <c:pt idx="942">
                  <c:v>3.1</c:v>
                </c:pt>
                <c:pt idx="943">
                  <c:v>3.1749999999999998</c:v>
                </c:pt>
                <c:pt idx="944">
                  <c:v>3.15</c:v>
                </c:pt>
                <c:pt idx="945">
                  <c:v>3.15</c:v>
                </c:pt>
                <c:pt idx="946">
                  <c:v>3.1749999999999998</c:v>
                </c:pt>
                <c:pt idx="947">
                  <c:v>3.1749999999999998</c:v>
                </c:pt>
                <c:pt idx="948">
                  <c:v>3.1749999999999998</c:v>
                </c:pt>
                <c:pt idx="949">
                  <c:v>3.1749999999999998</c:v>
                </c:pt>
                <c:pt idx="950">
                  <c:v>3.2250000000000001</c:v>
                </c:pt>
                <c:pt idx="951">
                  <c:v>3.1749999999999998</c:v>
                </c:pt>
                <c:pt idx="952">
                  <c:v>3.1749999999999998</c:v>
                </c:pt>
                <c:pt idx="953">
                  <c:v>3.1749999999999998</c:v>
                </c:pt>
                <c:pt idx="954">
                  <c:v>3.2250000000000001</c:v>
                </c:pt>
                <c:pt idx="955">
                  <c:v>3.25</c:v>
                </c:pt>
                <c:pt idx="956">
                  <c:v>3.2749999999999999</c:v>
                </c:pt>
                <c:pt idx="957">
                  <c:v>3.25</c:v>
                </c:pt>
                <c:pt idx="958">
                  <c:v>3.3250000000000002</c:v>
                </c:pt>
                <c:pt idx="959">
                  <c:v>3.35</c:v>
                </c:pt>
                <c:pt idx="960">
                  <c:v>3.3250000000000002</c:v>
                </c:pt>
                <c:pt idx="961">
                  <c:v>3.3</c:v>
                </c:pt>
                <c:pt idx="962">
                  <c:v>3.3250000000000002</c:v>
                </c:pt>
                <c:pt idx="963">
                  <c:v>3.35</c:v>
                </c:pt>
                <c:pt idx="964">
                  <c:v>3.45</c:v>
                </c:pt>
                <c:pt idx="965">
                  <c:v>3.4249999999999998</c:v>
                </c:pt>
                <c:pt idx="966">
                  <c:v>3.45</c:v>
                </c:pt>
                <c:pt idx="967">
                  <c:v>3.5</c:v>
                </c:pt>
                <c:pt idx="968">
                  <c:v>3.4750000000000001</c:v>
                </c:pt>
                <c:pt idx="969">
                  <c:v>3.5249999999999999</c:v>
                </c:pt>
                <c:pt idx="970">
                  <c:v>3.55</c:v>
                </c:pt>
                <c:pt idx="971">
                  <c:v>3.7</c:v>
                </c:pt>
                <c:pt idx="972">
                  <c:v>3.7749999999999999</c:v>
                </c:pt>
                <c:pt idx="973">
                  <c:v>3.7749999999999999</c:v>
                </c:pt>
                <c:pt idx="974">
                  <c:v>3.7749999999999999</c:v>
                </c:pt>
                <c:pt idx="975">
                  <c:v>3.75</c:v>
                </c:pt>
                <c:pt idx="976">
                  <c:v>3.875</c:v>
                </c:pt>
                <c:pt idx="977">
                  <c:v>3.875</c:v>
                </c:pt>
                <c:pt idx="978">
                  <c:v>3.9</c:v>
                </c:pt>
                <c:pt idx="979">
                  <c:v>3.9249999999999998</c:v>
                </c:pt>
                <c:pt idx="980">
                  <c:v>3.95</c:v>
                </c:pt>
                <c:pt idx="981">
                  <c:v>3.95</c:v>
                </c:pt>
                <c:pt idx="982">
                  <c:v>3.85</c:v>
                </c:pt>
                <c:pt idx="983">
                  <c:v>3.7749999999999999</c:v>
                </c:pt>
                <c:pt idx="984">
                  <c:v>3.9</c:v>
                </c:pt>
                <c:pt idx="985">
                  <c:v>3.875</c:v>
                </c:pt>
                <c:pt idx="986">
                  <c:v>3.9750000000000001</c:v>
                </c:pt>
                <c:pt idx="987">
                  <c:v>3.9750000000000001</c:v>
                </c:pt>
                <c:pt idx="988">
                  <c:v>3.95</c:v>
                </c:pt>
                <c:pt idx="989">
                  <c:v>3.9249999999999998</c:v>
                </c:pt>
                <c:pt idx="990">
                  <c:v>3.7749999999999999</c:v>
                </c:pt>
                <c:pt idx="991">
                  <c:v>3.9</c:v>
                </c:pt>
                <c:pt idx="992">
                  <c:v>3.8250000000000002</c:v>
                </c:pt>
                <c:pt idx="993">
                  <c:v>3.875</c:v>
                </c:pt>
                <c:pt idx="994">
                  <c:v>3.85</c:v>
                </c:pt>
                <c:pt idx="995">
                  <c:v>3.8</c:v>
                </c:pt>
                <c:pt idx="996">
                  <c:v>3.9</c:v>
                </c:pt>
                <c:pt idx="997">
                  <c:v>3.875</c:v>
                </c:pt>
                <c:pt idx="998">
                  <c:v>3.8</c:v>
                </c:pt>
                <c:pt idx="999">
                  <c:v>3.8250000000000002</c:v>
                </c:pt>
                <c:pt idx="1000">
                  <c:v>3.875</c:v>
                </c:pt>
                <c:pt idx="1001">
                  <c:v>3.85</c:v>
                </c:pt>
                <c:pt idx="1002">
                  <c:v>3.8250000000000002</c:v>
                </c:pt>
                <c:pt idx="1003">
                  <c:v>3.7</c:v>
                </c:pt>
                <c:pt idx="1004">
                  <c:v>3.875</c:v>
                </c:pt>
                <c:pt idx="1005">
                  <c:v>3.7250000000000001</c:v>
                </c:pt>
                <c:pt idx="1006">
                  <c:v>3.6749999999999998</c:v>
                </c:pt>
                <c:pt idx="1007">
                  <c:v>3.65</c:v>
                </c:pt>
                <c:pt idx="1008">
                  <c:v>3.65</c:v>
                </c:pt>
                <c:pt idx="1009">
                  <c:v>3.7250000000000001</c:v>
                </c:pt>
                <c:pt idx="1010">
                  <c:v>3.8</c:v>
                </c:pt>
                <c:pt idx="1011">
                  <c:v>3.7749999999999999</c:v>
                </c:pt>
                <c:pt idx="1012">
                  <c:v>3.8</c:v>
                </c:pt>
                <c:pt idx="1013">
                  <c:v>3.8</c:v>
                </c:pt>
                <c:pt idx="1014">
                  <c:v>3.8</c:v>
                </c:pt>
                <c:pt idx="1015">
                  <c:v>3.8</c:v>
                </c:pt>
                <c:pt idx="1016">
                  <c:v>3.8</c:v>
                </c:pt>
                <c:pt idx="1017">
                  <c:v>3.8250000000000002</c:v>
                </c:pt>
                <c:pt idx="1018">
                  <c:v>3.95</c:v>
                </c:pt>
                <c:pt idx="1019">
                  <c:v>3.875</c:v>
                </c:pt>
                <c:pt idx="1020">
                  <c:v>3.7</c:v>
                </c:pt>
                <c:pt idx="1021">
                  <c:v>3.7749999999999999</c:v>
                </c:pt>
                <c:pt idx="1022">
                  <c:v>3.8</c:v>
                </c:pt>
                <c:pt idx="1023">
                  <c:v>3.8</c:v>
                </c:pt>
                <c:pt idx="1024">
                  <c:v>3.7749999999999999</c:v>
                </c:pt>
                <c:pt idx="1025">
                  <c:v>3.75</c:v>
                </c:pt>
                <c:pt idx="1026">
                  <c:v>3.6</c:v>
                </c:pt>
                <c:pt idx="1027">
                  <c:v>3.5750000000000002</c:v>
                </c:pt>
                <c:pt idx="1028">
                  <c:v>3.6</c:v>
                </c:pt>
                <c:pt idx="1029">
                  <c:v>3.6</c:v>
                </c:pt>
                <c:pt idx="1030">
                  <c:v>3.7250000000000001</c:v>
                </c:pt>
                <c:pt idx="1031">
                  <c:v>3.7749999999999999</c:v>
                </c:pt>
                <c:pt idx="1032">
                  <c:v>3.8250000000000002</c:v>
                </c:pt>
                <c:pt idx="1033">
                  <c:v>3.7749999999999999</c:v>
                </c:pt>
                <c:pt idx="1034">
                  <c:v>3.8</c:v>
                </c:pt>
                <c:pt idx="1035">
                  <c:v>3.75</c:v>
                </c:pt>
                <c:pt idx="1036">
                  <c:v>3.75</c:v>
                </c:pt>
                <c:pt idx="1037">
                  <c:v>3.7</c:v>
                </c:pt>
                <c:pt idx="1038">
                  <c:v>3.55</c:v>
                </c:pt>
                <c:pt idx="1039">
                  <c:v>3.625</c:v>
                </c:pt>
                <c:pt idx="1040">
                  <c:v>3.7250000000000001</c:v>
                </c:pt>
                <c:pt idx="1041">
                  <c:v>3.7250000000000001</c:v>
                </c:pt>
                <c:pt idx="1042">
                  <c:v>3.7</c:v>
                </c:pt>
                <c:pt idx="1043">
                  <c:v>3.65</c:v>
                </c:pt>
                <c:pt idx="1044">
                  <c:v>3.7</c:v>
                </c:pt>
                <c:pt idx="1045">
                  <c:v>3.6749999999999998</c:v>
                </c:pt>
                <c:pt idx="1046">
                  <c:v>3.65</c:v>
                </c:pt>
                <c:pt idx="1047">
                  <c:v>3.625</c:v>
                </c:pt>
                <c:pt idx="1048">
                  <c:v>3.6749999999999998</c:v>
                </c:pt>
                <c:pt idx="1049">
                  <c:v>3.6749999999999998</c:v>
                </c:pt>
                <c:pt idx="1050">
                  <c:v>3.6749999999999998</c:v>
                </c:pt>
                <c:pt idx="1051">
                  <c:v>3.65</c:v>
                </c:pt>
                <c:pt idx="1052">
                  <c:v>3.6</c:v>
                </c:pt>
                <c:pt idx="1053">
                  <c:v>3.6</c:v>
                </c:pt>
                <c:pt idx="1054">
                  <c:v>3.55</c:v>
                </c:pt>
                <c:pt idx="1055">
                  <c:v>3.55</c:v>
                </c:pt>
                <c:pt idx="1056">
                  <c:v>3.55</c:v>
                </c:pt>
                <c:pt idx="1057">
                  <c:v>3.6</c:v>
                </c:pt>
                <c:pt idx="1058">
                  <c:v>3.55</c:v>
                </c:pt>
                <c:pt idx="1059">
                  <c:v>3.5</c:v>
                </c:pt>
                <c:pt idx="1060">
                  <c:v>3.35</c:v>
                </c:pt>
                <c:pt idx="1061">
                  <c:v>3.45</c:v>
                </c:pt>
                <c:pt idx="1062">
                  <c:v>3.4</c:v>
                </c:pt>
                <c:pt idx="1063">
                  <c:v>3.375</c:v>
                </c:pt>
                <c:pt idx="1064">
                  <c:v>3.3250000000000002</c:v>
                </c:pt>
                <c:pt idx="1065">
                  <c:v>3.2</c:v>
                </c:pt>
                <c:pt idx="1066">
                  <c:v>3.375</c:v>
                </c:pt>
                <c:pt idx="1067">
                  <c:v>3.2250000000000001</c:v>
                </c:pt>
                <c:pt idx="1068">
                  <c:v>3.2</c:v>
                </c:pt>
                <c:pt idx="1069">
                  <c:v>3.2</c:v>
                </c:pt>
                <c:pt idx="1070">
                  <c:v>3.2</c:v>
                </c:pt>
                <c:pt idx="1071">
                  <c:v>3.2</c:v>
                </c:pt>
                <c:pt idx="1072">
                  <c:v>3.05</c:v>
                </c:pt>
                <c:pt idx="1073">
                  <c:v>3.1</c:v>
                </c:pt>
                <c:pt idx="1074">
                  <c:v>3.15</c:v>
                </c:pt>
                <c:pt idx="1075">
                  <c:v>3.1</c:v>
                </c:pt>
                <c:pt idx="1076">
                  <c:v>2.95</c:v>
                </c:pt>
                <c:pt idx="1077">
                  <c:v>2.7749999999999999</c:v>
                </c:pt>
                <c:pt idx="1078">
                  <c:v>2.5249999999999999</c:v>
                </c:pt>
                <c:pt idx="1079">
                  <c:v>2.4500000000000002</c:v>
                </c:pt>
                <c:pt idx="1080">
                  <c:v>2.4699999999999998</c:v>
                </c:pt>
                <c:pt idx="1081">
                  <c:v>2.2000000000000002</c:v>
                </c:pt>
                <c:pt idx="1082">
                  <c:v>2.17</c:v>
                </c:pt>
                <c:pt idx="1083">
                  <c:v>2.27</c:v>
                </c:pt>
                <c:pt idx="1084">
                  <c:v>2.23</c:v>
                </c:pt>
                <c:pt idx="1085">
                  <c:v>2.17</c:v>
                </c:pt>
                <c:pt idx="1086">
                  <c:v>2.1800000000000002</c:v>
                </c:pt>
                <c:pt idx="1087">
                  <c:v>2.1399999999999997</c:v>
                </c:pt>
                <c:pt idx="1088">
                  <c:v>2.08</c:v>
                </c:pt>
                <c:pt idx="1089">
                  <c:v>1.95</c:v>
                </c:pt>
                <c:pt idx="1090">
                  <c:v>1.9300000000000002</c:v>
                </c:pt>
                <c:pt idx="1091">
                  <c:v>1.85</c:v>
                </c:pt>
                <c:pt idx="1092">
                  <c:v>1.8199999999999998</c:v>
                </c:pt>
                <c:pt idx="1093">
                  <c:v>1.86</c:v>
                </c:pt>
                <c:pt idx="1094">
                  <c:v>1.97</c:v>
                </c:pt>
                <c:pt idx="1095">
                  <c:v>2</c:v>
                </c:pt>
                <c:pt idx="1096">
                  <c:v>1.9899999999999998</c:v>
                </c:pt>
                <c:pt idx="1097">
                  <c:v>2</c:v>
                </c:pt>
                <c:pt idx="1098">
                  <c:v>2</c:v>
                </c:pt>
                <c:pt idx="1099">
                  <c:v>1.98</c:v>
                </c:pt>
                <c:pt idx="1100">
                  <c:v>1.9</c:v>
                </c:pt>
                <c:pt idx="1101">
                  <c:v>1.8399999999999999</c:v>
                </c:pt>
                <c:pt idx="1102">
                  <c:v>1.78</c:v>
                </c:pt>
                <c:pt idx="1103">
                  <c:v>1.6800000000000002</c:v>
                </c:pt>
                <c:pt idx="1104">
                  <c:v>1.5699999999999998</c:v>
                </c:pt>
                <c:pt idx="1105">
                  <c:v>1.61</c:v>
                </c:pt>
                <c:pt idx="1106">
                  <c:v>1.69</c:v>
                </c:pt>
                <c:pt idx="1107">
                  <c:v>1.6600000000000001</c:v>
                </c:pt>
                <c:pt idx="1108">
                  <c:v>1.65</c:v>
                </c:pt>
                <c:pt idx="1109">
                  <c:v>1.6300000000000001</c:v>
                </c:pt>
                <c:pt idx="1110">
                  <c:v>1.65</c:v>
                </c:pt>
                <c:pt idx="1111">
                  <c:v>1.64</c:v>
                </c:pt>
                <c:pt idx="1112">
                  <c:v>1.6300000000000001</c:v>
                </c:pt>
                <c:pt idx="1113">
                  <c:v>1.54</c:v>
                </c:pt>
                <c:pt idx="1114">
                  <c:v>1.54</c:v>
                </c:pt>
                <c:pt idx="1115">
                  <c:v>1.5699999999999998</c:v>
                </c:pt>
                <c:pt idx="1116">
                  <c:v>1.5</c:v>
                </c:pt>
                <c:pt idx="1117">
                  <c:v>1.44</c:v>
                </c:pt>
                <c:pt idx="1118">
                  <c:v>1.42</c:v>
                </c:pt>
                <c:pt idx="1119">
                  <c:v>1.3900000000000001</c:v>
                </c:pt>
                <c:pt idx="1120">
                  <c:v>1.45</c:v>
                </c:pt>
                <c:pt idx="1121">
                  <c:v>1.5</c:v>
                </c:pt>
                <c:pt idx="1122">
                  <c:v>1.52</c:v>
                </c:pt>
                <c:pt idx="1123">
                  <c:v>1.48</c:v>
                </c:pt>
                <c:pt idx="1124">
                  <c:v>1.54</c:v>
                </c:pt>
                <c:pt idx="1125">
                  <c:v>1.6</c:v>
                </c:pt>
                <c:pt idx="1126">
                  <c:v>1.6199999999999999</c:v>
                </c:pt>
                <c:pt idx="1127">
                  <c:v>1.6800000000000002</c:v>
                </c:pt>
                <c:pt idx="1128">
                  <c:v>1.7100000000000002</c:v>
                </c:pt>
                <c:pt idx="1129">
                  <c:v>1.7</c:v>
                </c:pt>
                <c:pt idx="1130">
                  <c:v>1.7</c:v>
                </c:pt>
                <c:pt idx="1131">
                  <c:v>1.7100000000000002</c:v>
                </c:pt>
                <c:pt idx="1132">
                  <c:v>1.72</c:v>
                </c:pt>
                <c:pt idx="1133">
                  <c:v>1.7600000000000002</c:v>
                </c:pt>
                <c:pt idx="1134">
                  <c:v>1.75</c:v>
                </c:pt>
                <c:pt idx="1135">
                  <c:v>1.8</c:v>
                </c:pt>
                <c:pt idx="1136">
                  <c:v>1.8399999999999999</c:v>
                </c:pt>
                <c:pt idx="1137">
                  <c:v>1.7899999999999998</c:v>
                </c:pt>
                <c:pt idx="1138">
                  <c:v>1.7899999999999998</c:v>
                </c:pt>
                <c:pt idx="1139">
                  <c:v>1.7899999999999998</c:v>
                </c:pt>
                <c:pt idx="1140">
                  <c:v>1.7899999999999998</c:v>
                </c:pt>
                <c:pt idx="1141">
                  <c:v>1.8</c:v>
                </c:pt>
                <c:pt idx="1142">
                  <c:v>1.75</c:v>
                </c:pt>
                <c:pt idx="1143">
                  <c:v>1.7399999999999998</c:v>
                </c:pt>
                <c:pt idx="1144">
                  <c:v>1.69</c:v>
                </c:pt>
                <c:pt idx="1145">
                  <c:v>1.7100000000000002</c:v>
                </c:pt>
                <c:pt idx="1146">
                  <c:v>1.73</c:v>
                </c:pt>
                <c:pt idx="1147">
                  <c:v>1.72</c:v>
                </c:pt>
                <c:pt idx="1148">
                  <c:v>1.72</c:v>
                </c:pt>
                <c:pt idx="1149">
                  <c:v>1.7</c:v>
                </c:pt>
                <c:pt idx="1150">
                  <c:v>1.69</c:v>
                </c:pt>
                <c:pt idx="1151">
                  <c:v>1.7100000000000002</c:v>
                </c:pt>
                <c:pt idx="1152">
                  <c:v>1.75</c:v>
                </c:pt>
                <c:pt idx="1153">
                  <c:v>1.75</c:v>
                </c:pt>
                <c:pt idx="1154">
                  <c:v>1.6800000000000002</c:v>
                </c:pt>
                <c:pt idx="1155">
                  <c:v>1.7</c:v>
                </c:pt>
                <c:pt idx="1156">
                  <c:v>1.6800000000000002</c:v>
                </c:pt>
                <c:pt idx="1157">
                  <c:v>1.6800000000000002</c:v>
                </c:pt>
                <c:pt idx="1158">
                  <c:v>1.6800000000000002</c:v>
                </c:pt>
                <c:pt idx="1159">
                  <c:v>1.7</c:v>
                </c:pt>
                <c:pt idx="1160">
                  <c:v>1.73</c:v>
                </c:pt>
                <c:pt idx="1161">
                  <c:v>1.7399999999999998</c:v>
                </c:pt>
                <c:pt idx="1162">
                  <c:v>1.75</c:v>
                </c:pt>
                <c:pt idx="1163">
                  <c:v>1.73</c:v>
                </c:pt>
                <c:pt idx="1164">
                  <c:v>1.73</c:v>
                </c:pt>
                <c:pt idx="1165">
                  <c:v>1.7399999999999998</c:v>
                </c:pt>
                <c:pt idx="1166">
                  <c:v>1.7399999999999998</c:v>
                </c:pt>
                <c:pt idx="1167">
                  <c:v>1.73</c:v>
                </c:pt>
                <c:pt idx="1168">
                  <c:v>1.72</c:v>
                </c:pt>
                <c:pt idx="1169">
                  <c:v>1.72</c:v>
                </c:pt>
                <c:pt idx="1170">
                  <c:v>1.7399999999999998</c:v>
                </c:pt>
                <c:pt idx="1171">
                  <c:v>1.7</c:v>
                </c:pt>
                <c:pt idx="1172">
                  <c:v>1.72</c:v>
                </c:pt>
                <c:pt idx="1173">
                  <c:v>1.7399999999999998</c:v>
                </c:pt>
                <c:pt idx="1174">
                  <c:v>1.7100000000000002</c:v>
                </c:pt>
                <c:pt idx="1175">
                  <c:v>1.69</c:v>
                </c:pt>
                <c:pt idx="1176">
                  <c:v>1.6600000000000001</c:v>
                </c:pt>
                <c:pt idx="1177">
                  <c:v>1.65</c:v>
                </c:pt>
                <c:pt idx="1178">
                  <c:v>1.6600000000000001</c:v>
                </c:pt>
                <c:pt idx="1179">
                  <c:v>1.6600000000000001</c:v>
                </c:pt>
                <c:pt idx="1180">
                  <c:v>1.6600000000000001</c:v>
                </c:pt>
                <c:pt idx="1181">
                  <c:v>1.7100000000000002</c:v>
                </c:pt>
                <c:pt idx="1182">
                  <c:v>1.6600000000000001</c:v>
                </c:pt>
                <c:pt idx="1183">
                  <c:v>1.65</c:v>
                </c:pt>
                <c:pt idx="1184">
                  <c:v>1.67</c:v>
                </c:pt>
                <c:pt idx="1185">
                  <c:v>1.67</c:v>
                </c:pt>
                <c:pt idx="1186">
                  <c:v>1.6600000000000001</c:v>
                </c:pt>
                <c:pt idx="1187">
                  <c:v>1.6800000000000002</c:v>
                </c:pt>
                <c:pt idx="1188">
                  <c:v>1.6800000000000002</c:v>
                </c:pt>
                <c:pt idx="1189">
                  <c:v>1.7</c:v>
                </c:pt>
                <c:pt idx="1190">
                  <c:v>1.7100000000000002</c:v>
                </c:pt>
                <c:pt idx="1191">
                  <c:v>1.7100000000000002</c:v>
                </c:pt>
                <c:pt idx="1192">
                  <c:v>1.6800000000000002</c:v>
                </c:pt>
                <c:pt idx="1193">
                  <c:v>1.6800000000000002</c:v>
                </c:pt>
                <c:pt idx="1194">
                  <c:v>1.69</c:v>
                </c:pt>
                <c:pt idx="1195">
                  <c:v>1.7100000000000002</c:v>
                </c:pt>
                <c:pt idx="1196">
                  <c:v>1.7</c:v>
                </c:pt>
                <c:pt idx="1197">
                  <c:v>1.69</c:v>
                </c:pt>
                <c:pt idx="1198">
                  <c:v>1.7</c:v>
                </c:pt>
                <c:pt idx="1199">
                  <c:v>1.72</c:v>
                </c:pt>
                <c:pt idx="1200">
                  <c:v>1.7100000000000002</c:v>
                </c:pt>
                <c:pt idx="1201">
                  <c:v>1.7</c:v>
                </c:pt>
                <c:pt idx="1202">
                  <c:v>1.7</c:v>
                </c:pt>
                <c:pt idx="1203">
                  <c:v>1.7</c:v>
                </c:pt>
                <c:pt idx="1204">
                  <c:v>1.7</c:v>
                </c:pt>
                <c:pt idx="1205">
                  <c:v>1.7600000000000002</c:v>
                </c:pt>
                <c:pt idx="1206">
                  <c:v>1.78</c:v>
                </c:pt>
                <c:pt idx="1207">
                  <c:v>1.83</c:v>
                </c:pt>
                <c:pt idx="1208">
                  <c:v>1.8199999999999998</c:v>
                </c:pt>
                <c:pt idx="1209">
                  <c:v>1.8699999999999999</c:v>
                </c:pt>
                <c:pt idx="1210">
                  <c:v>2.04</c:v>
                </c:pt>
                <c:pt idx="1211">
                  <c:v>2.0499999999999998</c:v>
                </c:pt>
                <c:pt idx="1212">
                  <c:v>1.9600000000000002</c:v>
                </c:pt>
                <c:pt idx="1213">
                  <c:v>1.95</c:v>
                </c:pt>
                <c:pt idx="1214">
                  <c:v>1.98</c:v>
                </c:pt>
                <c:pt idx="1215">
                  <c:v>1.98</c:v>
                </c:pt>
                <c:pt idx="1216">
                  <c:v>2.1</c:v>
                </c:pt>
                <c:pt idx="1217">
                  <c:v>2.1</c:v>
                </c:pt>
                <c:pt idx="1218">
                  <c:v>2.0699999999999998</c:v>
                </c:pt>
                <c:pt idx="1219">
                  <c:v>2.0699999999999998</c:v>
                </c:pt>
                <c:pt idx="1220">
                  <c:v>2.0300000000000002</c:v>
                </c:pt>
                <c:pt idx="1221">
                  <c:v>1.97</c:v>
                </c:pt>
                <c:pt idx="1222">
                  <c:v>2.04</c:v>
                </c:pt>
                <c:pt idx="1223">
                  <c:v>2.0300000000000002</c:v>
                </c:pt>
                <c:pt idx="1224">
                  <c:v>2.02</c:v>
                </c:pt>
                <c:pt idx="1225">
                  <c:v>2.0100000000000002</c:v>
                </c:pt>
                <c:pt idx="1226">
                  <c:v>2.0100000000000002</c:v>
                </c:pt>
                <c:pt idx="1227">
                  <c:v>2.0300000000000002</c:v>
                </c:pt>
                <c:pt idx="1228">
                  <c:v>2.04</c:v>
                </c:pt>
                <c:pt idx="1229">
                  <c:v>2.0100000000000002</c:v>
                </c:pt>
                <c:pt idx="1230">
                  <c:v>2.0100000000000002</c:v>
                </c:pt>
                <c:pt idx="1231">
                  <c:v>2.04</c:v>
                </c:pt>
                <c:pt idx="1232">
                  <c:v>2.0499999999999998</c:v>
                </c:pt>
                <c:pt idx="1233">
                  <c:v>2.04</c:v>
                </c:pt>
                <c:pt idx="1234">
                  <c:v>2.0100000000000002</c:v>
                </c:pt>
                <c:pt idx="1235">
                  <c:v>2.0100000000000002</c:v>
                </c:pt>
                <c:pt idx="1236">
                  <c:v>2.02</c:v>
                </c:pt>
                <c:pt idx="1237">
                  <c:v>2.13</c:v>
                </c:pt>
                <c:pt idx="1238">
                  <c:v>2.13</c:v>
                </c:pt>
                <c:pt idx="1239">
                  <c:v>2.2600000000000002</c:v>
                </c:pt>
                <c:pt idx="1240">
                  <c:v>2.31</c:v>
                </c:pt>
                <c:pt idx="1241">
                  <c:v>2.29</c:v>
                </c:pt>
                <c:pt idx="1242">
                  <c:v>2.2999999999999998</c:v>
                </c:pt>
                <c:pt idx="1243">
                  <c:v>2.27</c:v>
                </c:pt>
                <c:pt idx="1244">
                  <c:v>2.2399999999999998</c:v>
                </c:pt>
                <c:pt idx="1245">
                  <c:v>2.2399999999999998</c:v>
                </c:pt>
                <c:pt idx="1246">
                  <c:v>2.2000000000000002</c:v>
                </c:pt>
                <c:pt idx="1247">
                  <c:v>2.2199999999999998</c:v>
                </c:pt>
                <c:pt idx="1248">
                  <c:v>2.21</c:v>
                </c:pt>
                <c:pt idx="1249">
                  <c:v>2.23</c:v>
                </c:pt>
                <c:pt idx="1250">
                  <c:v>2.21</c:v>
                </c:pt>
                <c:pt idx="1251">
                  <c:v>2.2199999999999998</c:v>
                </c:pt>
                <c:pt idx="1252">
                  <c:v>2.2399999999999998</c:v>
                </c:pt>
                <c:pt idx="1253">
                  <c:v>2.2399999999999998</c:v>
                </c:pt>
                <c:pt idx="1254">
                  <c:v>2.27</c:v>
                </c:pt>
                <c:pt idx="1255">
                  <c:v>2.2600000000000002</c:v>
                </c:pt>
                <c:pt idx="1256">
                  <c:v>2.27</c:v>
                </c:pt>
                <c:pt idx="1257">
                  <c:v>2.2399999999999998</c:v>
                </c:pt>
                <c:pt idx="1258">
                  <c:v>2.2399999999999998</c:v>
                </c:pt>
                <c:pt idx="1259">
                  <c:v>2.25</c:v>
                </c:pt>
                <c:pt idx="1260">
                  <c:v>2.2600000000000002</c:v>
                </c:pt>
                <c:pt idx="1261">
                  <c:v>2.2999999999999998</c:v>
                </c:pt>
                <c:pt idx="1262">
                  <c:v>2.35</c:v>
                </c:pt>
                <c:pt idx="1263">
                  <c:v>2.31</c:v>
                </c:pt>
                <c:pt idx="1264">
                  <c:v>2.33</c:v>
                </c:pt>
                <c:pt idx="1265">
                  <c:v>2.37</c:v>
                </c:pt>
                <c:pt idx="1266">
                  <c:v>2.34</c:v>
                </c:pt>
                <c:pt idx="1267">
                  <c:v>2.34</c:v>
                </c:pt>
                <c:pt idx="1268">
                  <c:v>2.35</c:v>
                </c:pt>
                <c:pt idx="1269">
                  <c:v>2.34</c:v>
                </c:pt>
                <c:pt idx="1270">
                  <c:v>2.3600000000000003</c:v>
                </c:pt>
                <c:pt idx="1271">
                  <c:v>2.3600000000000003</c:v>
                </c:pt>
                <c:pt idx="1272">
                  <c:v>2.3199999999999998</c:v>
                </c:pt>
                <c:pt idx="1273">
                  <c:v>2.3199999999999998</c:v>
                </c:pt>
                <c:pt idx="1274">
                  <c:v>2.3199999999999998</c:v>
                </c:pt>
                <c:pt idx="1275">
                  <c:v>2.3199999999999998</c:v>
                </c:pt>
                <c:pt idx="1276">
                  <c:v>2.31</c:v>
                </c:pt>
                <c:pt idx="1277">
                  <c:v>2.2800000000000002</c:v>
                </c:pt>
                <c:pt idx="1278">
                  <c:v>2.2600000000000002</c:v>
                </c:pt>
                <c:pt idx="1279">
                  <c:v>2.25</c:v>
                </c:pt>
                <c:pt idx="1280">
                  <c:v>2.2600000000000002</c:v>
                </c:pt>
                <c:pt idx="1281">
                  <c:v>2.2800000000000002</c:v>
                </c:pt>
                <c:pt idx="1282">
                  <c:v>2.2399999999999998</c:v>
                </c:pt>
                <c:pt idx="1283">
                  <c:v>2.27</c:v>
                </c:pt>
                <c:pt idx="1284">
                  <c:v>2.23</c:v>
                </c:pt>
                <c:pt idx="1285">
                  <c:v>2.2600000000000002</c:v>
                </c:pt>
                <c:pt idx="1286">
                  <c:v>2.25</c:v>
                </c:pt>
                <c:pt idx="1287">
                  <c:v>2.2399999999999998</c:v>
                </c:pt>
                <c:pt idx="1288">
                  <c:v>2.2600000000000002</c:v>
                </c:pt>
                <c:pt idx="1289">
                  <c:v>2.2399999999999998</c:v>
                </c:pt>
                <c:pt idx="1290">
                  <c:v>2.2600000000000002</c:v>
                </c:pt>
                <c:pt idx="1291">
                  <c:v>2.4300000000000002</c:v>
                </c:pt>
                <c:pt idx="1292">
                  <c:v>2.48</c:v>
                </c:pt>
                <c:pt idx="1293">
                  <c:v>2.4699999999999998</c:v>
                </c:pt>
                <c:pt idx="1294">
                  <c:v>2.48</c:v>
                </c:pt>
                <c:pt idx="1295">
                  <c:v>2.48</c:v>
                </c:pt>
                <c:pt idx="1296">
                  <c:v>2.46</c:v>
                </c:pt>
                <c:pt idx="1297">
                  <c:v>2.4300000000000002</c:v>
                </c:pt>
                <c:pt idx="1298">
                  <c:v>2.37</c:v>
                </c:pt>
                <c:pt idx="1299">
                  <c:v>2.4</c:v>
                </c:pt>
                <c:pt idx="1300">
                  <c:v>2.42</c:v>
                </c:pt>
                <c:pt idx="1301">
                  <c:v>2.3899999999999997</c:v>
                </c:pt>
                <c:pt idx="1302">
                  <c:v>2.41</c:v>
                </c:pt>
                <c:pt idx="1303">
                  <c:v>2.41</c:v>
                </c:pt>
                <c:pt idx="1304">
                  <c:v>2.4</c:v>
                </c:pt>
                <c:pt idx="1305">
                  <c:v>2.4</c:v>
                </c:pt>
                <c:pt idx="1306">
                  <c:v>2.4</c:v>
                </c:pt>
                <c:pt idx="1307">
                  <c:v>2.4</c:v>
                </c:pt>
                <c:pt idx="1308">
                  <c:v>2.4</c:v>
                </c:pt>
                <c:pt idx="1309">
                  <c:v>2.41</c:v>
                </c:pt>
                <c:pt idx="1310">
                  <c:v>2.48</c:v>
                </c:pt>
                <c:pt idx="1311">
                  <c:v>2.48</c:v>
                </c:pt>
                <c:pt idx="1312">
                  <c:v>2.4699999999999998</c:v>
                </c:pt>
                <c:pt idx="1313">
                  <c:v>2.44</c:v>
                </c:pt>
                <c:pt idx="1314">
                  <c:v>2.42</c:v>
                </c:pt>
                <c:pt idx="1315">
                  <c:v>2.48</c:v>
                </c:pt>
                <c:pt idx="1316">
                  <c:v>2.5750000000000002</c:v>
                </c:pt>
                <c:pt idx="1317">
                  <c:v>2.5499999999999998</c:v>
                </c:pt>
                <c:pt idx="1318">
                  <c:v>2.625</c:v>
                </c:pt>
                <c:pt idx="1319">
                  <c:v>2.625</c:v>
                </c:pt>
                <c:pt idx="1320">
                  <c:v>2.625</c:v>
                </c:pt>
                <c:pt idx="1321">
                  <c:v>2.5750000000000002</c:v>
                </c:pt>
                <c:pt idx="1322">
                  <c:v>2.5750000000000002</c:v>
                </c:pt>
                <c:pt idx="1323">
                  <c:v>2.5750000000000002</c:v>
                </c:pt>
                <c:pt idx="1324">
                  <c:v>2.625</c:v>
                </c:pt>
                <c:pt idx="1325">
                  <c:v>2.6</c:v>
                </c:pt>
                <c:pt idx="1326">
                  <c:v>2.4899999999999998</c:v>
                </c:pt>
                <c:pt idx="1327">
                  <c:v>2.42</c:v>
                </c:pt>
                <c:pt idx="1328">
                  <c:v>2.4899999999999998</c:v>
                </c:pt>
                <c:pt idx="1329">
                  <c:v>2.5249999999999999</c:v>
                </c:pt>
                <c:pt idx="1330">
                  <c:v>2.44</c:v>
                </c:pt>
                <c:pt idx="1331">
                  <c:v>2.4300000000000002</c:v>
                </c:pt>
                <c:pt idx="1332">
                  <c:v>2.4</c:v>
                </c:pt>
                <c:pt idx="1333">
                  <c:v>2.3899999999999997</c:v>
                </c:pt>
                <c:pt idx="1334">
                  <c:v>2.4699999999999998</c:v>
                </c:pt>
                <c:pt idx="1335">
                  <c:v>2.4899999999999998</c:v>
                </c:pt>
                <c:pt idx="1336">
                  <c:v>2.4500000000000002</c:v>
                </c:pt>
                <c:pt idx="1337">
                  <c:v>2.42</c:v>
                </c:pt>
                <c:pt idx="1338">
                  <c:v>2.42</c:v>
                </c:pt>
                <c:pt idx="1339">
                  <c:v>2.44</c:v>
                </c:pt>
                <c:pt idx="1340">
                  <c:v>2.4300000000000002</c:v>
                </c:pt>
                <c:pt idx="1341">
                  <c:v>2.42</c:v>
                </c:pt>
                <c:pt idx="1342">
                  <c:v>2.4300000000000002</c:v>
                </c:pt>
                <c:pt idx="1343">
                  <c:v>2.46</c:v>
                </c:pt>
                <c:pt idx="1344">
                  <c:v>2.48</c:v>
                </c:pt>
                <c:pt idx="1345">
                  <c:v>2.5</c:v>
                </c:pt>
                <c:pt idx="1346">
                  <c:v>2.4300000000000002</c:v>
                </c:pt>
                <c:pt idx="1347">
                  <c:v>2.4899999999999998</c:v>
                </c:pt>
                <c:pt idx="1348">
                  <c:v>2.48</c:v>
                </c:pt>
                <c:pt idx="1349">
                  <c:v>2.4699999999999998</c:v>
                </c:pt>
                <c:pt idx="1350">
                  <c:v>2.46</c:v>
                </c:pt>
                <c:pt idx="1351">
                  <c:v>2.4899999999999998</c:v>
                </c:pt>
                <c:pt idx="1352">
                  <c:v>2.4899999999999998</c:v>
                </c:pt>
                <c:pt idx="1353">
                  <c:v>2.48</c:v>
                </c:pt>
                <c:pt idx="1354">
                  <c:v>2.4500000000000002</c:v>
                </c:pt>
                <c:pt idx="1355">
                  <c:v>2.4699999999999998</c:v>
                </c:pt>
                <c:pt idx="1356">
                  <c:v>2.46</c:v>
                </c:pt>
                <c:pt idx="1357">
                  <c:v>2.4300000000000002</c:v>
                </c:pt>
                <c:pt idx="1358">
                  <c:v>2.3899999999999997</c:v>
                </c:pt>
                <c:pt idx="1359">
                  <c:v>2.41</c:v>
                </c:pt>
                <c:pt idx="1360">
                  <c:v>2.42</c:v>
                </c:pt>
                <c:pt idx="1361">
                  <c:v>2.44</c:v>
                </c:pt>
                <c:pt idx="1362">
                  <c:v>2.44</c:v>
                </c:pt>
                <c:pt idx="1363">
                  <c:v>2.4500000000000002</c:v>
                </c:pt>
                <c:pt idx="1364">
                  <c:v>2.4500000000000002</c:v>
                </c:pt>
                <c:pt idx="1365">
                  <c:v>2.4500000000000002</c:v>
                </c:pt>
                <c:pt idx="1366">
                  <c:v>2.46</c:v>
                </c:pt>
                <c:pt idx="1367">
                  <c:v>2.46</c:v>
                </c:pt>
                <c:pt idx="1368">
                  <c:v>2.4699999999999998</c:v>
                </c:pt>
                <c:pt idx="1369">
                  <c:v>2.4899999999999998</c:v>
                </c:pt>
                <c:pt idx="1370">
                  <c:v>2.5</c:v>
                </c:pt>
                <c:pt idx="1371">
                  <c:v>2.4899999999999998</c:v>
                </c:pt>
                <c:pt idx="1372">
                  <c:v>2.5</c:v>
                </c:pt>
                <c:pt idx="1373">
                  <c:v>2.5249999999999999</c:v>
                </c:pt>
                <c:pt idx="1374">
                  <c:v>2.5249999999999999</c:v>
                </c:pt>
                <c:pt idx="1375">
                  <c:v>2.5499999999999998</c:v>
                </c:pt>
                <c:pt idx="1376">
                  <c:v>2.5499999999999998</c:v>
                </c:pt>
                <c:pt idx="1377">
                  <c:v>2.5</c:v>
                </c:pt>
                <c:pt idx="1378">
                  <c:v>2.4899999999999998</c:v>
                </c:pt>
                <c:pt idx="1379">
                  <c:v>2.5</c:v>
                </c:pt>
                <c:pt idx="1380">
                  <c:v>2.5</c:v>
                </c:pt>
                <c:pt idx="1381">
                  <c:v>2.48</c:v>
                </c:pt>
                <c:pt idx="1382">
                  <c:v>2.48</c:v>
                </c:pt>
                <c:pt idx="1383">
                  <c:v>2.5</c:v>
                </c:pt>
                <c:pt idx="1384">
                  <c:v>2.48</c:v>
                </c:pt>
                <c:pt idx="1385">
                  <c:v>2.4899999999999998</c:v>
                </c:pt>
                <c:pt idx="1386">
                  <c:v>2.5</c:v>
                </c:pt>
                <c:pt idx="1387">
                  <c:v>2.5</c:v>
                </c:pt>
                <c:pt idx="1388">
                  <c:v>2.5750000000000002</c:v>
                </c:pt>
                <c:pt idx="1389">
                  <c:v>2.5750000000000002</c:v>
                </c:pt>
                <c:pt idx="1390">
                  <c:v>2.4899999999999998</c:v>
                </c:pt>
                <c:pt idx="1391">
                  <c:v>2.5</c:v>
                </c:pt>
                <c:pt idx="1392">
                  <c:v>2.5249999999999999</c:v>
                </c:pt>
                <c:pt idx="1393">
                  <c:v>2.5</c:v>
                </c:pt>
                <c:pt idx="1394">
                  <c:v>2.4899999999999998</c:v>
                </c:pt>
                <c:pt idx="1395">
                  <c:v>2.4500000000000002</c:v>
                </c:pt>
                <c:pt idx="1396">
                  <c:v>2.4</c:v>
                </c:pt>
                <c:pt idx="1397">
                  <c:v>2.38</c:v>
                </c:pt>
                <c:pt idx="1398">
                  <c:v>2.3899999999999997</c:v>
                </c:pt>
                <c:pt idx="1399">
                  <c:v>2.41</c:v>
                </c:pt>
                <c:pt idx="1400">
                  <c:v>2.38</c:v>
                </c:pt>
                <c:pt idx="1401">
                  <c:v>2.4</c:v>
                </c:pt>
                <c:pt idx="1402">
                  <c:v>2.41</c:v>
                </c:pt>
                <c:pt idx="1403">
                  <c:v>2.3899999999999997</c:v>
                </c:pt>
                <c:pt idx="1404">
                  <c:v>2.35</c:v>
                </c:pt>
                <c:pt idx="1405">
                  <c:v>2.3600000000000003</c:v>
                </c:pt>
                <c:pt idx="1406">
                  <c:v>2.4</c:v>
                </c:pt>
                <c:pt idx="1407">
                  <c:v>2.42</c:v>
                </c:pt>
                <c:pt idx="1408">
                  <c:v>2.4300000000000002</c:v>
                </c:pt>
                <c:pt idx="1409">
                  <c:v>2.4</c:v>
                </c:pt>
                <c:pt idx="1410">
                  <c:v>2.3899999999999997</c:v>
                </c:pt>
                <c:pt idx="1411">
                  <c:v>2.38</c:v>
                </c:pt>
                <c:pt idx="1412">
                  <c:v>2.3899999999999997</c:v>
                </c:pt>
                <c:pt idx="1413">
                  <c:v>2.38</c:v>
                </c:pt>
                <c:pt idx="1414">
                  <c:v>2.4</c:v>
                </c:pt>
                <c:pt idx="1415">
                  <c:v>2.44</c:v>
                </c:pt>
                <c:pt idx="1416">
                  <c:v>2.4300000000000002</c:v>
                </c:pt>
                <c:pt idx="1417">
                  <c:v>2.4500000000000002</c:v>
                </c:pt>
                <c:pt idx="1418">
                  <c:v>2.46</c:v>
                </c:pt>
                <c:pt idx="1419">
                  <c:v>2.4899999999999998</c:v>
                </c:pt>
                <c:pt idx="1420">
                  <c:v>2.5249999999999999</c:v>
                </c:pt>
                <c:pt idx="1421">
                  <c:v>2.5499999999999998</c:v>
                </c:pt>
                <c:pt idx="1422">
                  <c:v>2.5249999999999999</c:v>
                </c:pt>
                <c:pt idx="1423">
                  <c:v>2.5249999999999999</c:v>
                </c:pt>
                <c:pt idx="1424">
                  <c:v>2.5</c:v>
                </c:pt>
                <c:pt idx="1425">
                  <c:v>2.4300000000000002</c:v>
                </c:pt>
                <c:pt idx="1426">
                  <c:v>2.44</c:v>
                </c:pt>
                <c:pt idx="1427">
                  <c:v>2.44</c:v>
                </c:pt>
                <c:pt idx="1428">
                  <c:v>2.46</c:v>
                </c:pt>
                <c:pt idx="1429">
                  <c:v>2.46</c:v>
                </c:pt>
                <c:pt idx="1430">
                  <c:v>2.5</c:v>
                </c:pt>
                <c:pt idx="1431">
                  <c:v>2.48</c:v>
                </c:pt>
                <c:pt idx="1432">
                  <c:v>2.4699999999999998</c:v>
                </c:pt>
                <c:pt idx="1433">
                  <c:v>2.46</c:v>
                </c:pt>
                <c:pt idx="1434">
                  <c:v>2.4699999999999998</c:v>
                </c:pt>
                <c:pt idx="1435">
                  <c:v>2.5</c:v>
                </c:pt>
                <c:pt idx="1436">
                  <c:v>2.5249999999999999</c:v>
                </c:pt>
                <c:pt idx="1437">
                  <c:v>2.5</c:v>
                </c:pt>
                <c:pt idx="1438">
                  <c:v>2.5</c:v>
                </c:pt>
                <c:pt idx="1439">
                  <c:v>2.5750000000000002</c:v>
                </c:pt>
                <c:pt idx="1440">
                  <c:v>2.5499999999999998</c:v>
                </c:pt>
                <c:pt idx="1441">
                  <c:v>2.5750000000000002</c:v>
                </c:pt>
                <c:pt idx="1442">
                  <c:v>2.5499999999999998</c:v>
                </c:pt>
                <c:pt idx="1443">
                  <c:v>2.6</c:v>
                </c:pt>
                <c:pt idx="1444">
                  <c:v>2.6</c:v>
                </c:pt>
                <c:pt idx="1445">
                  <c:v>2.5499999999999998</c:v>
                </c:pt>
                <c:pt idx="1446">
                  <c:v>2.6</c:v>
                </c:pt>
                <c:pt idx="1447">
                  <c:v>2.5750000000000002</c:v>
                </c:pt>
                <c:pt idx="1448">
                  <c:v>2.5</c:v>
                </c:pt>
                <c:pt idx="1449">
                  <c:v>2.46</c:v>
                </c:pt>
                <c:pt idx="1450">
                  <c:v>2.4699999999999998</c:v>
                </c:pt>
                <c:pt idx="1451">
                  <c:v>2.5</c:v>
                </c:pt>
                <c:pt idx="1452">
                  <c:v>2.4899999999999998</c:v>
                </c:pt>
                <c:pt idx="1453">
                  <c:v>2.48</c:v>
                </c:pt>
                <c:pt idx="1454">
                  <c:v>2.4899999999999998</c:v>
                </c:pt>
                <c:pt idx="1455">
                  <c:v>2.5249999999999999</c:v>
                </c:pt>
                <c:pt idx="1456">
                  <c:v>2.48</c:v>
                </c:pt>
                <c:pt idx="1457">
                  <c:v>2.48</c:v>
                </c:pt>
                <c:pt idx="1458">
                  <c:v>2.4899999999999998</c:v>
                </c:pt>
                <c:pt idx="1459">
                  <c:v>2.5750000000000002</c:v>
                </c:pt>
                <c:pt idx="1460">
                  <c:v>2.5750000000000002</c:v>
                </c:pt>
                <c:pt idx="1461">
                  <c:v>2.5499999999999998</c:v>
                </c:pt>
                <c:pt idx="1462">
                  <c:v>2.5499999999999998</c:v>
                </c:pt>
                <c:pt idx="1463">
                  <c:v>2.5249999999999999</c:v>
                </c:pt>
                <c:pt idx="1464">
                  <c:v>2.5249999999999999</c:v>
                </c:pt>
                <c:pt idx="1465">
                  <c:v>2.5249999999999999</c:v>
                </c:pt>
                <c:pt idx="1466">
                  <c:v>2.6</c:v>
                </c:pt>
                <c:pt idx="1467">
                  <c:v>2.6</c:v>
                </c:pt>
                <c:pt idx="1468">
                  <c:v>2.6</c:v>
                </c:pt>
                <c:pt idx="1469">
                  <c:v>2.5750000000000002</c:v>
                </c:pt>
                <c:pt idx="1470">
                  <c:v>2.5499999999999998</c:v>
                </c:pt>
                <c:pt idx="1471">
                  <c:v>2.6</c:v>
                </c:pt>
                <c:pt idx="1472">
                  <c:v>2.6</c:v>
                </c:pt>
                <c:pt idx="1473">
                  <c:v>2.6</c:v>
                </c:pt>
                <c:pt idx="1474">
                  <c:v>2.5750000000000002</c:v>
                </c:pt>
                <c:pt idx="1475">
                  <c:v>2.5499999999999998</c:v>
                </c:pt>
                <c:pt idx="1476">
                  <c:v>2.5499999999999998</c:v>
                </c:pt>
                <c:pt idx="1477">
                  <c:v>2.5499999999999998</c:v>
                </c:pt>
                <c:pt idx="1478">
                  <c:v>2.6</c:v>
                </c:pt>
                <c:pt idx="1479">
                  <c:v>2.5750000000000002</c:v>
                </c:pt>
                <c:pt idx="1480">
                  <c:v>2.5750000000000002</c:v>
                </c:pt>
                <c:pt idx="1481">
                  <c:v>2.5499999999999998</c:v>
                </c:pt>
                <c:pt idx="1482">
                  <c:v>2.5249999999999999</c:v>
                </c:pt>
                <c:pt idx="1483">
                  <c:v>2.5499999999999998</c:v>
                </c:pt>
                <c:pt idx="1484">
                  <c:v>2.5499999999999998</c:v>
                </c:pt>
                <c:pt idx="1485">
                  <c:v>2.5499999999999998</c:v>
                </c:pt>
                <c:pt idx="1486">
                  <c:v>2.5750000000000002</c:v>
                </c:pt>
                <c:pt idx="1487">
                  <c:v>2.625</c:v>
                </c:pt>
                <c:pt idx="1488">
                  <c:v>2.9</c:v>
                </c:pt>
                <c:pt idx="1489">
                  <c:v>2.8</c:v>
                </c:pt>
                <c:pt idx="1490">
                  <c:v>2.95</c:v>
                </c:pt>
                <c:pt idx="1491">
                  <c:v>3</c:v>
                </c:pt>
                <c:pt idx="1492">
                  <c:v>3.1749999999999998</c:v>
                </c:pt>
                <c:pt idx="1493">
                  <c:v>3.0249999999999999</c:v>
                </c:pt>
                <c:pt idx="1494">
                  <c:v>3.0249999999999999</c:v>
                </c:pt>
                <c:pt idx="1495">
                  <c:v>3</c:v>
                </c:pt>
                <c:pt idx="1496">
                  <c:v>2.9249999999999998</c:v>
                </c:pt>
                <c:pt idx="1497">
                  <c:v>3</c:v>
                </c:pt>
                <c:pt idx="1498">
                  <c:v>2.9249999999999998</c:v>
                </c:pt>
                <c:pt idx="1499">
                  <c:v>2.95</c:v>
                </c:pt>
                <c:pt idx="1500">
                  <c:v>2.9750000000000001</c:v>
                </c:pt>
                <c:pt idx="1501">
                  <c:v>2.9750000000000001</c:v>
                </c:pt>
                <c:pt idx="1502">
                  <c:v>3.1</c:v>
                </c:pt>
                <c:pt idx="1503">
                  <c:v>3.125</c:v>
                </c:pt>
                <c:pt idx="1504">
                  <c:v>3.125</c:v>
                </c:pt>
                <c:pt idx="1505">
                  <c:v>3.15</c:v>
                </c:pt>
                <c:pt idx="1506">
                  <c:v>3.125</c:v>
                </c:pt>
                <c:pt idx="1507">
                  <c:v>3</c:v>
                </c:pt>
                <c:pt idx="1508">
                  <c:v>2.95</c:v>
                </c:pt>
                <c:pt idx="1509">
                  <c:v>2.875</c:v>
                </c:pt>
                <c:pt idx="1510">
                  <c:v>2.875</c:v>
                </c:pt>
                <c:pt idx="1511">
                  <c:v>2.8250000000000002</c:v>
                </c:pt>
                <c:pt idx="1512">
                  <c:v>2.875</c:v>
                </c:pt>
                <c:pt idx="1513">
                  <c:v>2.875</c:v>
                </c:pt>
                <c:pt idx="1514">
                  <c:v>2.85</c:v>
                </c:pt>
                <c:pt idx="1515">
                  <c:v>2.875</c:v>
                </c:pt>
                <c:pt idx="1516">
                  <c:v>2.9249999999999998</c:v>
                </c:pt>
                <c:pt idx="1517">
                  <c:v>2.875</c:v>
                </c:pt>
                <c:pt idx="1518">
                  <c:v>2.9</c:v>
                </c:pt>
                <c:pt idx="1519">
                  <c:v>3.0750000000000002</c:v>
                </c:pt>
                <c:pt idx="1520">
                  <c:v>3.1749999999999998</c:v>
                </c:pt>
                <c:pt idx="1521">
                  <c:v>3.2</c:v>
                </c:pt>
                <c:pt idx="1522">
                  <c:v>3.2749999999999999</c:v>
                </c:pt>
                <c:pt idx="1523">
                  <c:v>3.2749999999999999</c:v>
                </c:pt>
                <c:pt idx="1524">
                  <c:v>3.2</c:v>
                </c:pt>
                <c:pt idx="1525">
                  <c:v>3.1749999999999998</c:v>
                </c:pt>
                <c:pt idx="1526">
                  <c:v>3.2</c:v>
                </c:pt>
                <c:pt idx="1527">
                  <c:v>3.1749999999999998</c:v>
                </c:pt>
                <c:pt idx="1528">
                  <c:v>3.0750000000000002</c:v>
                </c:pt>
                <c:pt idx="1529">
                  <c:v>3.1</c:v>
                </c:pt>
                <c:pt idx="1530">
                  <c:v>3.125</c:v>
                </c:pt>
                <c:pt idx="1531">
                  <c:v>3.125</c:v>
                </c:pt>
                <c:pt idx="1532">
                  <c:v>3.2749999999999999</c:v>
                </c:pt>
                <c:pt idx="1533">
                  <c:v>3.3</c:v>
                </c:pt>
                <c:pt idx="1534">
                  <c:v>3.3</c:v>
                </c:pt>
                <c:pt idx="1535">
                  <c:v>3.25</c:v>
                </c:pt>
                <c:pt idx="1536">
                  <c:v>3.3</c:v>
                </c:pt>
                <c:pt idx="1537">
                  <c:v>3.375</c:v>
                </c:pt>
                <c:pt idx="1538">
                  <c:v>3.5249999999999999</c:v>
                </c:pt>
                <c:pt idx="1539">
                  <c:v>3.5</c:v>
                </c:pt>
                <c:pt idx="1540">
                  <c:v>3.375</c:v>
                </c:pt>
                <c:pt idx="1541">
                  <c:v>3.2749999999999999</c:v>
                </c:pt>
                <c:pt idx="1542">
                  <c:v>3.3</c:v>
                </c:pt>
                <c:pt idx="1543">
                  <c:v>3.2</c:v>
                </c:pt>
                <c:pt idx="1544">
                  <c:v>3.375</c:v>
                </c:pt>
                <c:pt idx="1545">
                  <c:v>3.7749999999999999</c:v>
                </c:pt>
                <c:pt idx="1546">
                  <c:v>3.7</c:v>
                </c:pt>
                <c:pt idx="1547">
                  <c:v>3.8250000000000002</c:v>
                </c:pt>
                <c:pt idx="1548">
                  <c:v>3.8</c:v>
                </c:pt>
                <c:pt idx="1549">
                  <c:v>3.8250000000000002</c:v>
                </c:pt>
                <c:pt idx="1550">
                  <c:v>3.75</c:v>
                </c:pt>
                <c:pt idx="1551">
                  <c:v>3.9</c:v>
                </c:pt>
                <c:pt idx="1552">
                  <c:v>3.9249999999999998</c:v>
                </c:pt>
                <c:pt idx="1553">
                  <c:v>3.8</c:v>
                </c:pt>
                <c:pt idx="1554">
                  <c:v>3.875</c:v>
                </c:pt>
                <c:pt idx="1555">
                  <c:v>3.875</c:v>
                </c:pt>
                <c:pt idx="1556">
                  <c:v>3.85</c:v>
                </c:pt>
                <c:pt idx="1557">
                  <c:v>3.875</c:v>
                </c:pt>
                <c:pt idx="1558">
                  <c:v>3.95</c:v>
                </c:pt>
                <c:pt idx="1559">
                  <c:v>3.875</c:v>
                </c:pt>
                <c:pt idx="1560">
                  <c:v>3.7250000000000001</c:v>
                </c:pt>
                <c:pt idx="1561">
                  <c:v>3.8</c:v>
                </c:pt>
                <c:pt idx="1562">
                  <c:v>3.75</c:v>
                </c:pt>
                <c:pt idx="1563">
                  <c:v>3.7250000000000001</c:v>
                </c:pt>
                <c:pt idx="1564">
                  <c:v>3.7</c:v>
                </c:pt>
                <c:pt idx="1565">
                  <c:v>3.7</c:v>
                </c:pt>
                <c:pt idx="1566">
                  <c:v>3.65</c:v>
                </c:pt>
                <c:pt idx="1567">
                  <c:v>3.7250000000000001</c:v>
                </c:pt>
                <c:pt idx="1568">
                  <c:v>3.7</c:v>
                </c:pt>
                <c:pt idx="1569">
                  <c:v>3.6749999999999998</c:v>
                </c:pt>
                <c:pt idx="1570">
                  <c:v>3.625</c:v>
                </c:pt>
                <c:pt idx="1571">
                  <c:v>3.6749999999999998</c:v>
                </c:pt>
                <c:pt idx="1572">
                  <c:v>3.7</c:v>
                </c:pt>
                <c:pt idx="1573">
                  <c:v>3.6749999999999998</c:v>
                </c:pt>
                <c:pt idx="1574">
                  <c:v>3.625</c:v>
                </c:pt>
                <c:pt idx="1575">
                  <c:v>3.7749999999999999</c:v>
                </c:pt>
                <c:pt idx="1576">
                  <c:v>3.8</c:v>
                </c:pt>
                <c:pt idx="1577">
                  <c:v>3.9</c:v>
                </c:pt>
                <c:pt idx="1578">
                  <c:v>4.0250000000000004</c:v>
                </c:pt>
                <c:pt idx="1579">
                  <c:v>4.05</c:v>
                </c:pt>
                <c:pt idx="1580">
                  <c:v>3.9750000000000001</c:v>
                </c:pt>
                <c:pt idx="1581">
                  <c:v>3.9750000000000001</c:v>
                </c:pt>
                <c:pt idx="1582">
                  <c:v>3.875</c:v>
                </c:pt>
                <c:pt idx="1583">
                  <c:v>3.8250000000000002</c:v>
                </c:pt>
                <c:pt idx="1584">
                  <c:v>3.9</c:v>
                </c:pt>
                <c:pt idx="1585">
                  <c:v>3.9249999999999998</c:v>
                </c:pt>
                <c:pt idx="1586">
                  <c:v>3.9</c:v>
                </c:pt>
                <c:pt idx="1587">
                  <c:v>3.9249999999999998</c:v>
                </c:pt>
                <c:pt idx="1588">
                  <c:v>3.95</c:v>
                </c:pt>
                <c:pt idx="1589">
                  <c:v>3.9750000000000001</c:v>
                </c:pt>
                <c:pt idx="1590">
                  <c:v>3.8250000000000002</c:v>
                </c:pt>
                <c:pt idx="1591">
                  <c:v>3.8</c:v>
                </c:pt>
                <c:pt idx="1592">
                  <c:v>3.7749999999999999</c:v>
                </c:pt>
                <c:pt idx="1593">
                  <c:v>3.8250000000000002</c:v>
                </c:pt>
                <c:pt idx="1594">
                  <c:v>3.8250000000000002</c:v>
                </c:pt>
                <c:pt idx="1595">
                  <c:v>3.7749999999999999</c:v>
                </c:pt>
                <c:pt idx="1596">
                  <c:v>3.7749999999999999</c:v>
                </c:pt>
                <c:pt idx="1597">
                  <c:v>3.7749999999999999</c:v>
                </c:pt>
                <c:pt idx="1598">
                  <c:v>3.7250000000000001</c:v>
                </c:pt>
                <c:pt idx="1599">
                  <c:v>3.8</c:v>
                </c:pt>
                <c:pt idx="1600">
                  <c:v>3.8250000000000002</c:v>
                </c:pt>
                <c:pt idx="1601">
                  <c:v>3.7749999999999999</c:v>
                </c:pt>
                <c:pt idx="1602">
                  <c:v>3.75</c:v>
                </c:pt>
                <c:pt idx="1603">
                  <c:v>3.85</c:v>
                </c:pt>
                <c:pt idx="1604">
                  <c:v>3.875</c:v>
                </c:pt>
                <c:pt idx="1605">
                  <c:v>3.7749999999999999</c:v>
                </c:pt>
                <c:pt idx="1606">
                  <c:v>3.8250000000000002</c:v>
                </c:pt>
                <c:pt idx="1607">
                  <c:v>3.8250000000000002</c:v>
                </c:pt>
                <c:pt idx="1608">
                  <c:v>3.9249999999999998</c:v>
                </c:pt>
                <c:pt idx="1609">
                  <c:v>4.55</c:v>
                </c:pt>
                <c:pt idx="1610">
                  <c:v>4.6749999999999998</c:v>
                </c:pt>
                <c:pt idx="1611">
                  <c:v>4.6500000000000004</c:v>
                </c:pt>
                <c:pt idx="1612">
                  <c:v>4.5999999999999996</c:v>
                </c:pt>
                <c:pt idx="1613">
                  <c:v>4.8</c:v>
                </c:pt>
                <c:pt idx="1614">
                  <c:v>4.7750000000000004</c:v>
                </c:pt>
                <c:pt idx="1615">
                  <c:v>4.6500000000000004</c:v>
                </c:pt>
                <c:pt idx="1616">
                  <c:v>4.6749999999999998</c:v>
                </c:pt>
                <c:pt idx="1617">
                  <c:v>4.6500000000000004</c:v>
                </c:pt>
                <c:pt idx="1618">
                  <c:v>4.5999999999999996</c:v>
                </c:pt>
                <c:pt idx="1619">
                  <c:v>4.7249999999999996</c:v>
                </c:pt>
                <c:pt idx="1620">
                  <c:v>4.6500000000000004</c:v>
                </c:pt>
                <c:pt idx="1621">
                  <c:v>4.5750000000000002</c:v>
                </c:pt>
                <c:pt idx="1622">
                  <c:v>4.6500000000000004</c:v>
                </c:pt>
                <c:pt idx="1623">
                  <c:v>4.7750000000000004</c:v>
                </c:pt>
                <c:pt idx="1624">
                  <c:v>5</c:v>
                </c:pt>
                <c:pt idx="1625">
                  <c:v>5.3</c:v>
                </c:pt>
                <c:pt idx="1626">
                  <c:v>5.1749999999999998</c:v>
                </c:pt>
                <c:pt idx="1627">
                  <c:v>5.2249999999999996</c:v>
                </c:pt>
                <c:pt idx="1628">
                  <c:v>5.2</c:v>
                </c:pt>
                <c:pt idx="1629">
                  <c:v>5.2249999999999996</c:v>
                </c:pt>
                <c:pt idx="1630">
                  <c:v>5.0999999999999996</c:v>
                </c:pt>
                <c:pt idx="1631">
                  <c:v>5</c:v>
                </c:pt>
                <c:pt idx="1632">
                  <c:v>5.125</c:v>
                </c:pt>
                <c:pt idx="1633">
                  <c:v>5.0750000000000002</c:v>
                </c:pt>
                <c:pt idx="1634">
                  <c:v>5.0999999999999996</c:v>
                </c:pt>
                <c:pt idx="1635">
                  <c:v>4.8</c:v>
                </c:pt>
                <c:pt idx="1636">
                  <c:v>4.7750000000000004</c:v>
                </c:pt>
                <c:pt idx="1637">
                  <c:v>5</c:v>
                </c:pt>
                <c:pt idx="1638">
                  <c:v>4.9249999999999998</c:v>
                </c:pt>
                <c:pt idx="1639">
                  <c:v>4.9249999999999998</c:v>
                </c:pt>
                <c:pt idx="1640">
                  <c:v>4.8</c:v>
                </c:pt>
                <c:pt idx="1641">
                  <c:v>4.7249999999999996</c:v>
                </c:pt>
                <c:pt idx="1642">
                  <c:v>4.8250000000000002</c:v>
                </c:pt>
                <c:pt idx="1643">
                  <c:v>4.8250000000000002</c:v>
                </c:pt>
                <c:pt idx="1644">
                  <c:v>4.9249999999999998</c:v>
                </c:pt>
                <c:pt idx="1645">
                  <c:v>4.9749999999999996</c:v>
                </c:pt>
                <c:pt idx="1646">
                  <c:v>4.9249999999999998</c:v>
                </c:pt>
                <c:pt idx="1647">
                  <c:v>4.9749999999999996</c:v>
                </c:pt>
                <c:pt idx="1648">
                  <c:v>4.95</c:v>
                </c:pt>
                <c:pt idx="1649">
                  <c:v>5.0999999999999996</c:v>
                </c:pt>
                <c:pt idx="1650">
                  <c:v>5.2750000000000004</c:v>
                </c:pt>
                <c:pt idx="1651">
                  <c:v>5.2750000000000004</c:v>
                </c:pt>
                <c:pt idx="1652">
                  <c:v>5.3250000000000002</c:v>
                </c:pt>
                <c:pt idx="1653">
                  <c:v>5.4749999999999996</c:v>
                </c:pt>
                <c:pt idx="1654">
                  <c:v>5.3250000000000002</c:v>
                </c:pt>
                <c:pt idx="1655">
                  <c:v>5.35</c:v>
                </c:pt>
                <c:pt idx="1656">
                  <c:v>5.25</c:v>
                </c:pt>
                <c:pt idx="1657">
                  <c:v>5.0250000000000004</c:v>
                </c:pt>
                <c:pt idx="1658">
                  <c:v>5.0750000000000002</c:v>
                </c:pt>
                <c:pt idx="1659">
                  <c:v>4.9249999999999998</c:v>
                </c:pt>
                <c:pt idx="1660">
                  <c:v>4.875</c:v>
                </c:pt>
                <c:pt idx="1661">
                  <c:v>4.9749999999999996</c:v>
                </c:pt>
                <c:pt idx="1662">
                  <c:v>4.9749999999999996</c:v>
                </c:pt>
                <c:pt idx="1663">
                  <c:v>4.9749999999999996</c:v>
                </c:pt>
                <c:pt idx="1664">
                  <c:v>5.0999999999999996</c:v>
                </c:pt>
                <c:pt idx="1665">
                  <c:v>5.1749999999999998</c:v>
                </c:pt>
                <c:pt idx="1666">
                  <c:v>5.15</c:v>
                </c:pt>
                <c:pt idx="1667">
                  <c:v>5.2249999999999996</c:v>
                </c:pt>
                <c:pt idx="1668">
                  <c:v>5.0999999999999996</c:v>
                </c:pt>
                <c:pt idx="1669">
                  <c:v>5.125</c:v>
                </c:pt>
                <c:pt idx="1670">
                  <c:v>5</c:v>
                </c:pt>
                <c:pt idx="1671">
                  <c:v>5.0250000000000004</c:v>
                </c:pt>
                <c:pt idx="1672">
                  <c:v>4.9749999999999996</c:v>
                </c:pt>
                <c:pt idx="1673">
                  <c:v>5.05</c:v>
                </c:pt>
                <c:pt idx="1674">
                  <c:v>5.15</c:v>
                </c:pt>
                <c:pt idx="1675">
                  <c:v>5.0999999999999996</c:v>
                </c:pt>
                <c:pt idx="1676">
                  <c:v>5.125</c:v>
                </c:pt>
                <c:pt idx="1677">
                  <c:v>5.1749999999999998</c:v>
                </c:pt>
                <c:pt idx="1678">
                  <c:v>5.05</c:v>
                </c:pt>
                <c:pt idx="1679">
                  <c:v>5.0999999999999996</c:v>
                </c:pt>
                <c:pt idx="1680">
                  <c:v>5.15</c:v>
                </c:pt>
                <c:pt idx="1681">
                  <c:v>5.15</c:v>
                </c:pt>
                <c:pt idx="1682">
                  <c:v>5.1749999999999998</c:v>
                </c:pt>
                <c:pt idx="1683">
                  <c:v>5.1749999999999998</c:v>
                </c:pt>
                <c:pt idx="1684">
                  <c:v>5.1749999999999998</c:v>
                </c:pt>
                <c:pt idx="1685">
                  <c:v>5.0999999999999996</c:v>
                </c:pt>
                <c:pt idx="1686">
                  <c:v>5</c:v>
                </c:pt>
                <c:pt idx="1687">
                  <c:v>5.05</c:v>
                </c:pt>
                <c:pt idx="1688">
                  <c:v>5.0250000000000004</c:v>
                </c:pt>
                <c:pt idx="1689">
                  <c:v>5.0750000000000002</c:v>
                </c:pt>
                <c:pt idx="1690">
                  <c:v>5.0250000000000004</c:v>
                </c:pt>
                <c:pt idx="1691">
                  <c:v>5.0750000000000002</c:v>
                </c:pt>
                <c:pt idx="1692">
                  <c:v>5.0250000000000004</c:v>
                </c:pt>
                <c:pt idx="1693">
                  <c:v>5.0250000000000004</c:v>
                </c:pt>
                <c:pt idx="1694">
                  <c:v>5.15</c:v>
                </c:pt>
                <c:pt idx="1695">
                  <c:v>5.125</c:v>
                </c:pt>
                <c:pt idx="1696">
                  <c:v>5.0750000000000002</c:v>
                </c:pt>
                <c:pt idx="1697">
                  <c:v>5.2</c:v>
                </c:pt>
                <c:pt idx="1698">
                  <c:v>5.15</c:v>
                </c:pt>
                <c:pt idx="1699">
                  <c:v>5.2249999999999996</c:v>
                </c:pt>
                <c:pt idx="1700">
                  <c:v>5.2</c:v>
                </c:pt>
                <c:pt idx="1701">
                  <c:v>5.2</c:v>
                </c:pt>
                <c:pt idx="1702">
                  <c:v>5.25</c:v>
                </c:pt>
                <c:pt idx="1703">
                  <c:v>5.1749999999999998</c:v>
                </c:pt>
                <c:pt idx="1704">
                  <c:v>5.1749999999999998</c:v>
                </c:pt>
                <c:pt idx="1705">
                  <c:v>5.2249999999999996</c:v>
                </c:pt>
                <c:pt idx="1706">
                  <c:v>5.35</c:v>
                </c:pt>
                <c:pt idx="1707">
                  <c:v>5.35</c:v>
                </c:pt>
                <c:pt idx="1708">
                  <c:v>5.3250000000000002</c:v>
                </c:pt>
                <c:pt idx="1709">
                  <c:v>5.3</c:v>
                </c:pt>
                <c:pt idx="1710">
                  <c:v>5.3250000000000002</c:v>
                </c:pt>
                <c:pt idx="1711">
                  <c:v>5.2750000000000004</c:v>
                </c:pt>
                <c:pt idx="1712">
                  <c:v>5.3</c:v>
                </c:pt>
                <c:pt idx="1713">
                  <c:v>5.3250000000000002</c:v>
                </c:pt>
                <c:pt idx="1714">
                  <c:v>5.3250000000000002</c:v>
                </c:pt>
                <c:pt idx="1715">
                  <c:v>5.2750000000000004</c:v>
                </c:pt>
                <c:pt idx="1716">
                  <c:v>5.2750000000000004</c:v>
                </c:pt>
                <c:pt idx="1717">
                  <c:v>5.2750000000000004</c:v>
                </c:pt>
                <c:pt idx="1718">
                  <c:v>5.3</c:v>
                </c:pt>
                <c:pt idx="1719">
                  <c:v>5.3</c:v>
                </c:pt>
                <c:pt idx="1720">
                  <c:v>5.3</c:v>
                </c:pt>
                <c:pt idx="1721">
                  <c:v>5.2750000000000004</c:v>
                </c:pt>
                <c:pt idx="1722">
                  <c:v>5.2249999999999996</c:v>
                </c:pt>
                <c:pt idx="1723">
                  <c:v>5.15</c:v>
                </c:pt>
                <c:pt idx="1724">
                  <c:v>5.0750000000000002</c:v>
                </c:pt>
                <c:pt idx="1725">
                  <c:v>5.125</c:v>
                </c:pt>
                <c:pt idx="1726">
                  <c:v>5.0999999999999996</c:v>
                </c:pt>
                <c:pt idx="1727">
                  <c:v>5.0999999999999996</c:v>
                </c:pt>
                <c:pt idx="1728">
                  <c:v>5.0750000000000002</c:v>
                </c:pt>
                <c:pt idx="1729">
                  <c:v>5.05</c:v>
                </c:pt>
                <c:pt idx="1730">
                  <c:v>5.0999999999999996</c:v>
                </c:pt>
                <c:pt idx="1731">
                  <c:v>5.0750000000000002</c:v>
                </c:pt>
                <c:pt idx="1732">
                  <c:v>5.0750000000000002</c:v>
                </c:pt>
                <c:pt idx="1733">
                  <c:v>5.125</c:v>
                </c:pt>
                <c:pt idx="1734">
                  <c:v>5.0999999999999996</c:v>
                </c:pt>
                <c:pt idx="1735">
                  <c:v>5.15</c:v>
                </c:pt>
                <c:pt idx="1736">
                  <c:v>5.0999999999999996</c:v>
                </c:pt>
                <c:pt idx="1737">
                  <c:v>5.1749999999999998</c:v>
                </c:pt>
                <c:pt idx="1738">
                  <c:v>5.2</c:v>
                </c:pt>
                <c:pt idx="1739">
                  <c:v>5.2750000000000004</c:v>
                </c:pt>
                <c:pt idx="1740">
                  <c:v>5.35</c:v>
                </c:pt>
                <c:pt idx="1741">
                  <c:v>5.35</c:v>
                </c:pt>
                <c:pt idx="1742">
                  <c:v>5.3250000000000002</c:v>
                </c:pt>
                <c:pt idx="1743">
                  <c:v>5.375</c:v>
                </c:pt>
                <c:pt idx="1744">
                  <c:v>5.45</c:v>
                </c:pt>
                <c:pt idx="1745">
                  <c:v>5.375</c:v>
                </c:pt>
                <c:pt idx="1746">
                  <c:v>5.35</c:v>
                </c:pt>
                <c:pt idx="1747">
                  <c:v>5.4</c:v>
                </c:pt>
                <c:pt idx="1748">
                  <c:v>5.35</c:v>
                </c:pt>
                <c:pt idx="1749">
                  <c:v>5.375</c:v>
                </c:pt>
                <c:pt idx="1750">
                  <c:v>5.4249999999999998</c:v>
                </c:pt>
                <c:pt idx="1751">
                  <c:v>5.4249999999999998</c:v>
                </c:pt>
                <c:pt idx="1752">
                  <c:v>5.625</c:v>
                </c:pt>
                <c:pt idx="1753">
                  <c:v>5.75</c:v>
                </c:pt>
                <c:pt idx="1754">
                  <c:v>5.9249999999999998</c:v>
                </c:pt>
                <c:pt idx="1755">
                  <c:v>5.7750000000000004</c:v>
                </c:pt>
                <c:pt idx="1756">
                  <c:v>5.85</c:v>
                </c:pt>
                <c:pt idx="1757">
                  <c:v>5.8</c:v>
                </c:pt>
                <c:pt idx="1758">
                  <c:v>5.7750000000000004</c:v>
                </c:pt>
                <c:pt idx="1759">
                  <c:v>6.0250000000000004</c:v>
                </c:pt>
                <c:pt idx="1760">
                  <c:v>6.15</c:v>
                </c:pt>
                <c:pt idx="1761">
                  <c:v>6.125</c:v>
                </c:pt>
                <c:pt idx="1762">
                  <c:v>6.1</c:v>
                </c:pt>
                <c:pt idx="1763">
                  <c:v>6.0750000000000002</c:v>
                </c:pt>
                <c:pt idx="1764">
                  <c:v>5.9</c:v>
                </c:pt>
                <c:pt idx="1765">
                  <c:v>5.9249999999999998</c:v>
                </c:pt>
                <c:pt idx="1766">
                  <c:v>6.125</c:v>
                </c:pt>
                <c:pt idx="1767">
                  <c:v>6.0750000000000002</c:v>
                </c:pt>
                <c:pt idx="1768">
                  <c:v>6.3</c:v>
                </c:pt>
                <c:pt idx="1769">
                  <c:v>6.4749999999999996</c:v>
                </c:pt>
                <c:pt idx="1770">
                  <c:v>6.375</c:v>
                </c:pt>
                <c:pt idx="1771">
                  <c:v>6.375</c:v>
                </c:pt>
                <c:pt idx="1772">
                  <c:v>6.35</c:v>
                </c:pt>
                <c:pt idx="1773">
                  <c:v>6.5250000000000004</c:v>
                </c:pt>
                <c:pt idx="1774">
                  <c:v>6.5</c:v>
                </c:pt>
                <c:pt idx="1775">
                  <c:v>6.5</c:v>
                </c:pt>
                <c:pt idx="1776">
                  <c:v>6.45</c:v>
                </c:pt>
                <c:pt idx="1777">
                  <c:v>6.3</c:v>
                </c:pt>
                <c:pt idx="1778">
                  <c:v>6.25</c:v>
                </c:pt>
                <c:pt idx="1779">
                  <c:v>6.125</c:v>
                </c:pt>
                <c:pt idx="1780">
                  <c:v>6.3</c:v>
                </c:pt>
                <c:pt idx="1781">
                  <c:v>6.375</c:v>
                </c:pt>
                <c:pt idx="1782">
                  <c:v>6.4</c:v>
                </c:pt>
                <c:pt idx="1783">
                  <c:v>6.4</c:v>
                </c:pt>
                <c:pt idx="1784">
                  <c:v>6.4749999999999996</c:v>
                </c:pt>
                <c:pt idx="1785">
                  <c:v>6.55</c:v>
                </c:pt>
                <c:pt idx="1786">
                  <c:v>6.6</c:v>
                </c:pt>
                <c:pt idx="1787">
                  <c:v>6.65</c:v>
                </c:pt>
                <c:pt idx="1788">
                  <c:v>6.5</c:v>
                </c:pt>
                <c:pt idx="1789">
                  <c:v>6.55</c:v>
                </c:pt>
                <c:pt idx="1790">
                  <c:v>6.5750000000000002</c:v>
                </c:pt>
                <c:pt idx="1791">
                  <c:v>6.65</c:v>
                </c:pt>
                <c:pt idx="1792">
                  <c:v>6.6749999999999998</c:v>
                </c:pt>
                <c:pt idx="1793">
                  <c:v>6.65</c:v>
                </c:pt>
                <c:pt idx="1794">
                  <c:v>6.8</c:v>
                </c:pt>
                <c:pt idx="1795">
                  <c:v>6.85</c:v>
                </c:pt>
                <c:pt idx="1796">
                  <c:v>6.8250000000000002</c:v>
                </c:pt>
                <c:pt idx="1797">
                  <c:v>6.5</c:v>
                </c:pt>
                <c:pt idx="1798">
                  <c:v>5.95</c:v>
                </c:pt>
                <c:pt idx="1799">
                  <c:v>6.3</c:v>
                </c:pt>
                <c:pt idx="1800">
                  <c:v>6.375</c:v>
                </c:pt>
                <c:pt idx="1801">
                  <c:v>6.4</c:v>
                </c:pt>
                <c:pt idx="1802">
                  <c:v>6.4</c:v>
                </c:pt>
                <c:pt idx="1803">
                  <c:v>6.125</c:v>
                </c:pt>
                <c:pt idx="1804">
                  <c:v>6.1</c:v>
                </c:pt>
                <c:pt idx="1805">
                  <c:v>6.125</c:v>
                </c:pt>
                <c:pt idx="1806">
                  <c:v>6.4249999999999998</c:v>
                </c:pt>
                <c:pt idx="1807">
                  <c:v>6.35</c:v>
                </c:pt>
                <c:pt idx="1808">
                  <c:v>6.5</c:v>
                </c:pt>
                <c:pt idx="1809">
                  <c:v>6.5</c:v>
                </c:pt>
                <c:pt idx="1810">
                  <c:v>6.6</c:v>
                </c:pt>
                <c:pt idx="1811">
                  <c:v>6.5250000000000004</c:v>
                </c:pt>
                <c:pt idx="1812">
                  <c:v>6.5</c:v>
                </c:pt>
                <c:pt idx="1813">
                  <c:v>6.625</c:v>
                </c:pt>
                <c:pt idx="1814">
                  <c:v>6.6</c:v>
                </c:pt>
                <c:pt idx="1815">
                  <c:v>6.5</c:v>
                </c:pt>
                <c:pt idx="1816">
                  <c:v>6.4749999999999996</c:v>
                </c:pt>
                <c:pt idx="1817">
                  <c:v>6.4749999999999996</c:v>
                </c:pt>
                <c:pt idx="1818">
                  <c:v>6.4749999999999996</c:v>
                </c:pt>
                <c:pt idx="1819">
                  <c:v>6.5</c:v>
                </c:pt>
                <c:pt idx="1820">
                  <c:v>6.7750000000000004</c:v>
                </c:pt>
                <c:pt idx="1821">
                  <c:v>6.6749999999999998</c:v>
                </c:pt>
                <c:pt idx="1822">
                  <c:v>6.75</c:v>
                </c:pt>
                <c:pt idx="1823">
                  <c:v>6.7249999999999996</c:v>
                </c:pt>
                <c:pt idx="1824">
                  <c:v>6.7249999999999996</c:v>
                </c:pt>
                <c:pt idx="1825">
                  <c:v>6.7249999999999996</c:v>
                </c:pt>
                <c:pt idx="1826">
                  <c:v>6.8250000000000002</c:v>
                </c:pt>
                <c:pt idx="1827">
                  <c:v>6.7249999999999996</c:v>
                </c:pt>
                <c:pt idx="1828">
                  <c:v>6.8250000000000002</c:v>
                </c:pt>
                <c:pt idx="1829">
                  <c:v>6.75</c:v>
                </c:pt>
                <c:pt idx="1830">
                  <c:v>6.6749999999999998</c:v>
                </c:pt>
                <c:pt idx="1831">
                  <c:v>6.7249999999999996</c:v>
                </c:pt>
                <c:pt idx="1832">
                  <c:v>6.85</c:v>
                </c:pt>
                <c:pt idx="1833">
                  <c:v>6.8250000000000002</c:v>
                </c:pt>
                <c:pt idx="1834">
                  <c:v>6.8250000000000002</c:v>
                </c:pt>
                <c:pt idx="1835">
                  <c:v>7.05</c:v>
                </c:pt>
                <c:pt idx="1836">
                  <c:v>6.9749999999999996</c:v>
                </c:pt>
                <c:pt idx="1837">
                  <c:v>6.9</c:v>
                </c:pt>
                <c:pt idx="1838">
                  <c:v>7.1</c:v>
                </c:pt>
                <c:pt idx="1839">
                  <c:v>7.375</c:v>
                </c:pt>
                <c:pt idx="1840">
                  <c:v>7.35</c:v>
                </c:pt>
                <c:pt idx="1841">
                  <c:v>7.35</c:v>
                </c:pt>
                <c:pt idx="1842">
                  <c:v>7.375</c:v>
                </c:pt>
                <c:pt idx="1843">
                  <c:v>7.5250000000000004</c:v>
                </c:pt>
                <c:pt idx="1844">
                  <c:v>7.5</c:v>
                </c:pt>
                <c:pt idx="1845">
                  <c:v>7.7</c:v>
                </c:pt>
                <c:pt idx="1846">
                  <c:v>7.9</c:v>
                </c:pt>
                <c:pt idx="1847">
                  <c:v>7.7750000000000004</c:v>
                </c:pt>
                <c:pt idx="1848">
                  <c:v>7.95</c:v>
                </c:pt>
                <c:pt idx="1849">
                  <c:v>7.9749999999999996</c:v>
                </c:pt>
                <c:pt idx="1850">
                  <c:v>8.0500000000000007</c:v>
                </c:pt>
                <c:pt idx="1851">
                  <c:v>7.9</c:v>
                </c:pt>
                <c:pt idx="1852">
                  <c:v>7.85</c:v>
                </c:pt>
                <c:pt idx="1853">
                  <c:v>7.9749999999999996</c:v>
                </c:pt>
                <c:pt idx="1854">
                  <c:v>8</c:v>
                </c:pt>
                <c:pt idx="1855">
                  <c:v>8.1</c:v>
                </c:pt>
                <c:pt idx="1856">
                  <c:v>8.125</c:v>
                </c:pt>
                <c:pt idx="1857">
                  <c:v>7.9749999999999996</c:v>
                </c:pt>
                <c:pt idx="1858">
                  <c:v>8.1999999999999993</c:v>
                </c:pt>
                <c:pt idx="1859">
                  <c:v>8.1999999999999993</c:v>
                </c:pt>
                <c:pt idx="1860">
                  <c:v>8.15</c:v>
                </c:pt>
                <c:pt idx="1861">
                  <c:v>8.0749999999999993</c:v>
                </c:pt>
                <c:pt idx="1862">
                  <c:v>8.1</c:v>
                </c:pt>
                <c:pt idx="1863">
                  <c:v>8.0749999999999993</c:v>
                </c:pt>
                <c:pt idx="1864">
                  <c:v>8.1999999999999993</c:v>
                </c:pt>
                <c:pt idx="1865">
                  <c:v>8.25</c:v>
                </c:pt>
                <c:pt idx="1866">
                  <c:v>8.1999999999999993</c:v>
                </c:pt>
                <c:pt idx="1867">
                  <c:v>8.1999999999999993</c:v>
                </c:pt>
                <c:pt idx="1868">
                  <c:v>8.15</c:v>
                </c:pt>
                <c:pt idx="1869">
                  <c:v>8.1750000000000007</c:v>
                </c:pt>
                <c:pt idx="1870">
                  <c:v>8.1999999999999993</c:v>
                </c:pt>
                <c:pt idx="1871">
                  <c:v>8.1999999999999993</c:v>
                </c:pt>
                <c:pt idx="1872">
                  <c:v>8.1</c:v>
                </c:pt>
                <c:pt idx="1873">
                  <c:v>8</c:v>
                </c:pt>
                <c:pt idx="1874">
                  <c:v>7.8250000000000002</c:v>
                </c:pt>
                <c:pt idx="1875">
                  <c:v>7.55</c:v>
                </c:pt>
                <c:pt idx="1876">
                  <c:v>7.4749999999999996</c:v>
                </c:pt>
                <c:pt idx="1877">
                  <c:v>7.5</c:v>
                </c:pt>
                <c:pt idx="1878">
                  <c:v>7.625</c:v>
                </c:pt>
                <c:pt idx="1879">
                  <c:v>7.625</c:v>
                </c:pt>
                <c:pt idx="1880">
                  <c:v>7.6</c:v>
                </c:pt>
                <c:pt idx="1881">
                  <c:v>7.8</c:v>
                </c:pt>
                <c:pt idx="1882">
                  <c:v>7.8</c:v>
                </c:pt>
                <c:pt idx="1883">
                  <c:v>7.75</c:v>
                </c:pt>
                <c:pt idx="1884">
                  <c:v>7.6749999999999998</c:v>
                </c:pt>
                <c:pt idx="1885">
                  <c:v>7.5750000000000002</c:v>
                </c:pt>
                <c:pt idx="1886">
                  <c:v>7.5</c:v>
                </c:pt>
                <c:pt idx="1887">
                  <c:v>7.5250000000000004</c:v>
                </c:pt>
                <c:pt idx="1888">
                  <c:v>7.4749999999999996</c:v>
                </c:pt>
                <c:pt idx="1889">
                  <c:v>7.45</c:v>
                </c:pt>
                <c:pt idx="1890">
                  <c:v>7.3</c:v>
                </c:pt>
                <c:pt idx="1891">
                  <c:v>7.125</c:v>
                </c:pt>
                <c:pt idx="1892">
                  <c:v>7.15</c:v>
                </c:pt>
                <c:pt idx="1893">
                  <c:v>7.125</c:v>
                </c:pt>
                <c:pt idx="1894">
                  <c:v>7.1</c:v>
                </c:pt>
                <c:pt idx="1895">
                  <c:v>7.2750000000000004</c:v>
                </c:pt>
                <c:pt idx="1896">
                  <c:v>7.1749999999999998</c:v>
                </c:pt>
                <c:pt idx="1897">
                  <c:v>7.2</c:v>
                </c:pt>
                <c:pt idx="1898">
                  <c:v>7.2</c:v>
                </c:pt>
                <c:pt idx="1899">
                  <c:v>7.3</c:v>
                </c:pt>
                <c:pt idx="1900">
                  <c:v>7.35</c:v>
                </c:pt>
                <c:pt idx="1901">
                  <c:v>7.35</c:v>
                </c:pt>
                <c:pt idx="1902">
                  <c:v>7.375</c:v>
                </c:pt>
                <c:pt idx="1903">
                  <c:v>7.45</c:v>
                </c:pt>
                <c:pt idx="1904">
                  <c:v>7.5750000000000002</c:v>
                </c:pt>
                <c:pt idx="1905">
                  <c:v>7.5250000000000004</c:v>
                </c:pt>
                <c:pt idx="1906">
                  <c:v>7.6</c:v>
                </c:pt>
                <c:pt idx="1907">
                  <c:v>7.55</c:v>
                </c:pt>
                <c:pt idx="1908">
                  <c:v>7.5750000000000002</c:v>
                </c:pt>
                <c:pt idx="1909">
                  <c:v>7.5250000000000004</c:v>
                </c:pt>
                <c:pt idx="1910">
                  <c:v>7.875</c:v>
                </c:pt>
                <c:pt idx="1911">
                  <c:v>8.25</c:v>
                </c:pt>
                <c:pt idx="1912">
                  <c:v>8.2249999999999996</c:v>
                </c:pt>
                <c:pt idx="1913">
                  <c:v>8.1999999999999993</c:v>
                </c:pt>
                <c:pt idx="1914">
                  <c:v>8.3000000000000007</c:v>
                </c:pt>
                <c:pt idx="1915">
                  <c:v>8.5250000000000004</c:v>
                </c:pt>
                <c:pt idx="1916">
                  <c:v>8.9</c:v>
                </c:pt>
                <c:pt idx="1917">
                  <c:v>8.7750000000000004</c:v>
                </c:pt>
                <c:pt idx="1918">
                  <c:v>8.8000000000000007</c:v>
                </c:pt>
                <c:pt idx="1919">
                  <c:v>8.9749999999999996</c:v>
                </c:pt>
                <c:pt idx="1920">
                  <c:v>9.0500000000000007</c:v>
                </c:pt>
                <c:pt idx="1921">
                  <c:v>9.1750000000000007</c:v>
                </c:pt>
                <c:pt idx="1922">
                  <c:v>8.8249999999999993</c:v>
                </c:pt>
                <c:pt idx="1923">
                  <c:v>8.7249999999999996</c:v>
                </c:pt>
                <c:pt idx="1924">
                  <c:v>8.8000000000000007</c:v>
                </c:pt>
                <c:pt idx="1925">
                  <c:v>8.8000000000000007</c:v>
                </c:pt>
                <c:pt idx="1926">
                  <c:v>8.6750000000000007</c:v>
                </c:pt>
                <c:pt idx="1927">
                  <c:v>8.625</c:v>
                </c:pt>
                <c:pt idx="1928">
                  <c:v>9.2249999999999996</c:v>
                </c:pt>
                <c:pt idx="1929">
                  <c:v>8.9749999999999996</c:v>
                </c:pt>
                <c:pt idx="1930">
                  <c:v>9</c:v>
                </c:pt>
                <c:pt idx="1931">
                  <c:v>8.7249999999999996</c:v>
                </c:pt>
                <c:pt idx="1932">
                  <c:v>8.6999999999999993</c:v>
                </c:pt>
                <c:pt idx="1933">
                  <c:v>8.65</c:v>
                </c:pt>
                <c:pt idx="1934">
                  <c:v>8.5</c:v>
                </c:pt>
                <c:pt idx="1935">
                  <c:v>8.6750000000000007</c:v>
                </c:pt>
                <c:pt idx="1936">
                  <c:v>8.65</c:v>
                </c:pt>
                <c:pt idx="1937">
                  <c:v>8.65</c:v>
                </c:pt>
                <c:pt idx="1938">
                  <c:v>8.625</c:v>
                </c:pt>
                <c:pt idx="1939">
                  <c:v>8.9</c:v>
                </c:pt>
                <c:pt idx="1940">
                  <c:v>8.8249999999999993</c:v>
                </c:pt>
                <c:pt idx="1941">
                  <c:v>8.85</c:v>
                </c:pt>
                <c:pt idx="1942">
                  <c:v>9.1999999999999993</c:v>
                </c:pt>
                <c:pt idx="1943">
                  <c:v>9.1999999999999993</c:v>
                </c:pt>
                <c:pt idx="1944">
                  <c:v>9.1750000000000007</c:v>
                </c:pt>
                <c:pt idx="1945">
                  <c:v>9.1750000000000007</c:v>
                </c:pt>
                <c:pt idx="1946">
                  <c:v>9.0749999999999993</c:v>
                </c:pt>
                <c:pt idx="1947">
                  <c:v>9.1</c:v>
                </c:pt>
                <c:pt idx="1948">
                  <c:v>9.0749999999999993</c:v>
                </c:pt>
                <c:pt idx="1949">
                  <c:v>9.0500000000000007</c:v>
                </c:pt>
                <c:pt idx="1950">
                  <c:v>9</c:v>
                </c:pt>
                <c:pt idx="1951">
                  <c:v>9.0500000000000007</c:v>
                </c:pt>
                <c:pt idx="1952">
                  <c:v>9</c:v>
                </c:pt>
                <c:pt idx="1953">
                  <c:v>8.9</c:v>
                </c:pt>
                <c:pt idx="1954">
                  <c:v>8.9749999999999996</c:v>
                </c:pt>
                <c:pt idx="1955">
                  <c:v>8.85</c:v>
                </c:pt>
                <c:pt idx="1956">
                  <c:v>8.9</c:v>
                </c:pt>
                <c:pt idx="1957">
                  <c:v>8.85</c:v>
                </c:pt>
                <c:pt idx="1958">
                  <c:v>8.7249999999999996</c:v>
                </c:pt>
                <c:pt idx="1959">
                  <c:v>8.8249999999999993</c:v>
                </c:pt>
                <c:pt idx="1960">
                  <c:v>8.8249999999999993</c:v>
                </c:pt>
                <c:pt idx="1961">
                  <c:v>9.0749999999999993</c:v>
                </c:pt>
                <c:pt idx="1962">
                  <c:v>9.1</c:v>
                </c:pt>
                <c:pt idx="1963">
                  <c:v>9</c:v>
                </c:pt>
                <c:pt idx="1964">
                  <c:v>8.9499999999999993</c:v>
                </c:pt>
                <c:pt idx="1965">
                  <c:v>8.9</c:v>
                </c:pt>
                <c:pt idx="1966">
                  <c:v>8.875</c:v>
                </c:pt>
                <c:pt idx="1967">
                  <c:v>8.9749999999999996</c:v>
                </c:pt>
                <c:pt idx="1968">
                  <c:v>8.9499999999999993</c:v>
                </c:pt>
                <c:pt idx="1969">
                  <c:v>9.0250000000000004</c:v>
                </c:pt>
                <c:pt idx="1970">
                  <c:v>9.2249999999999996</c:v>
                </c:pt>
                <c:pt idx="1971">
                  <c:v>9.2249999999999996</c:v>
                </c:pt>
                <c:pt idx="1972">
                  <c:v>9.0250000000000004</c:v>
                </c:pt>
                <c:pt idx="1973">
                  <c:v>9</c:v>
                </c:pt>
                <c:pt idx="1974">
                  <c:v>8.9499999999999993</c:v>
                </c:pt>
                <c:pt idx="1975">
                  <c:v>8.9749999999999996</c:v>
                </c:pt>
                <c:pt idx="1976">
                  <c:v>9.15</c:v>
                </c:pt>
                <c:pt idx="1977">
                  <c:v>9.3000000000000007</c:v>
                </c:pt>
                <c:pt idx="1978">
                  <c:v>9.25</c:v>
                </c:pt>
                <c:pt idx="1979">
                  <c:v>9.4250000000000007</c:v>
                </c:pt>
                <c:pt idx="1980">
                  <c:v>9.625</c:v>
                </c:pt>
                <c:pt idx="1981">
                  <c:v>9.65</c:v>
                </c:pt>
                <c:pt idx="1982">
                  <c:v>10</c:v>
                </c:pt>
                <c:pt idx="1983">
                  <c:v>9.9749999999999996</c:v>
                </c:pt>
                <c:pt idx="1984">
                  <c:v>9.75</c:v>
                </c:pt>
                <c:pt idx="1985">
                  <c:v>9.9499999999999993</c:v>
                </c:pt>
                <c:pt idx="1986">
                  <c:v>9.9749999999999996</c:v>
                </c:pt>
                <c:pt idx="1987">
                  <c:v>10.1</c:v>
                </c:pt>
                <c:pt idx="1988">
                  <c:v>10.55</c:v>
                </c:pt>
                <c:pt idx="1989">
                  <c:v>10.9</c:v>
                </c:pt>
                <c:pt idx="1990">
                  <c:v>10.25</c:v>
                </c:pt>
                <c:pt idx="1991">
                  <c:v>10.199999999999999</c:v>
                </c:pt>
                <c:pt idx="1992">
                  <c:v>10.4</c:v>
                </c:pt>
                <c:pt idx="1993">
                  <c:v>10.050000000000001</c:v>
                </c:pt>
                <c:pt idx="1994">
                  <c:v>10.25</c:v>
                </c:pt>
                <c:pt idx="1995">
                  <c:v>10.3</c:v>
                </c:pt>
                <c:pt idx="1996">
                  <c:v>10.4</c:v>
                </c:pt>
                <c:pt idx="1997">
                  <c:v>10.1</c:v>
                </c:pt>
                <c:pt idx="1998">
                  <c:v>10.050000000000001</c:v>
                </c:pt>
                <c:pt idx="1999">
                  <c:v>10</c:v>
                </c:pt>
                <c:pt idx="2000">
                  <c:v>10</c:v>
                </c:pt>
                <c:pt idx="2001">
                  <c:v>10.199999999999999</c:v>
                </c:pt>
                <c:pt idx="2002">
                  <c:v>9.875</c:v>
                </c:pt>
                <c:pt idx="2003">
                  <c:v>9.9</c:v>
                </c:pt>
                <c:pt idx="2004">
                  <c:v>9.8000000000000007</c:v>
                </c:pt>
                <c:pt idx="2005">
                  <c:v>9.875</c:v>
                </c:pt>
                <c:pt idx="2006">
                  <c:v>9.9250000000000007</c:v>
                </c:pt>
                <c:pt idx="2007">
                  <c:v>10</c:v>
                </c:pt>
                <c:pt idx="2008">
                  <c:v>10</c:v>
                </c:pt>
                <c:pt idx="2009">
                  <c:v>9.9</c:v>
                </c:pt>
                <c:pt idx="2010">
                  <c:v>9.875</c:v>
                </c:pt>
                <c:pt idx="2011">
                  <c:v>9.7249999999999996</c:v>
                </c:pt>
                <c:pt idx="2012">
                  <c:v>9.6750000000000007</c:v>
                </c:pt>
                <c:pt idx="2013">
                  <c:v>9.7750000000000004</c:v>
                </c:pt>
                <c:pt idx="2014">
                  <c:v>9.7249999999999996</c:v>
                </c:pt>
                <c:pt idx="2015">
                  <c:v>9.9250000000000007</c:v>
                </c:pt>
                <c:pt idx="2016">
                  <c:v>10</c:v>
                </c:pt>
                <c:pt idx="2017">
                  <c:v>10</c:v>
                </c:pt>
                <c:pt idx="2018">
                  <c:v>10.15</c:v>
                </c:pt>
                <c:pt idx="2019">
                  <c:v>10.15</c:v>
                </c:pt>
                <c:pt idx="2020">
                  <c:v>10.050000000000001</c:v>
                </c:pt>
                <c:pt idx="2021">
                  <c:v>10</c:v>
                </c:pt>
                <c:pt idx="2022">
                  <c:v>10.3</c:v>
                </c:pt>
                <c:pt idx="2023">
                  <c:v>10.45</c:v>
                </c:pt>
                <c:pt idx="2024">
                  <c:v>10.45</c:v>
                </c:pt>
                <c:pt idx="2025">
                  <c:v>10.25</c:v>
                </c:pt>
                <c:pt idx="2026">
                  <c:v>10.35</c:v>
                </c:pt>
                <c:pt idx="2027">
                  <c:v>10.35</c:v>
                </c:pt>
                <c:pt idx="2028">
                  <c:v>10.4</c:v>
                </c:pt>
                <c:pt idx="2029">
                  <c:v>10.7</c:v>
                </c:pt>
                <c:pt idx="2030">
                  <c:v>10.8</c:v>
                </c:pt>
                <c:pt idx="2031">
                  <c:v>11.1</c:v>
                </c:pt>
                <c:pt idx="2032">
                  <c:v>10.85</c:v>
                </c:pt>
                <c:pt idx="2033">
                  <c:v>10.6</c:v>
                </c:pt>
                <c:pt idx="2034">
                  <c:v>10.7</c:v>
                </c:pt>
                <c:pt idx="2035">
                  <c:v>10.75</c:v>
                </c:pt>
                <c:pt idx="2036">
                  <c:v>10.75</c:v>
                </c:pt>
                <c:pt idx="2037">
                  <c:v>10.6</c:v>
                </c:pt>
                <c:pt idx="2038">
                  <c:v>10.45</c:v>
                </c:pt>
                <c:pt idx="2039">
                  <c:v>10.55</c:v>
                </c:pt>
                <c:pt idx="2040">
                  <c:v>10.6</c:v>
                </c:pt>
                <c:pt idx="2041">
                  <c:v>10.7</c:v>
                </c:pt>
                <c:pt idx="2042">
                  <c:v>10.7</c:v>
                </c:pt>
                <c:pt idx="2043">
                  <c:v>10.6</c:v>
                </c:pt>
                <c:pt idx="2044">
                  <c:v>10.65</c:v>
                </c:pt>
                <c:pt idx="2045">
                  <c:v>10.6</c:v>
                </c:pt>
                <c:pt idx="2046">
                  <c:v>10.75</c:v>
                </c:pt>
                <c:pt idx="2047">
                  <c:v>10.75</c:v>
                </c:pt>
                <c:pt idx="2048">
                  <c:v>10.75</c:v>
                </c:pt>
                <c:pt idx="2049">
                  <c:v>10.8</c:v>
                </c:pt>
                <c:pt idx="2050">
                  <c:v>10.75</c:v>
                </c:pt>
                <c:pt idx="2051">
                  <c:v>10.75</c:v>
                </c:pt>
                <c:pt idx="2052">
                  <c:v>10.85</c:v>
                </c:pt>
                <c:pt idx="2053">
                  <c:v>11.15</c:v>
                </c:pt>
                <c:pt idx="2054">
                  <c:v>10.95</c:v>
                </c:pt>
                <c:pt idx="2055">
                  <c:v>10.45</c:v>
                </c:pt>
                <c:pt idx="2056">
                  <c:v>10.45</c:v>
                </c:pt>
                <c:pt idx="2057">
                  <c:v>10.5</c:v>
                </c:pt>
                <c:pt idx="2058">
                  <c:v>10.5</c:v>
                </c:pt>
                <c:pt idx="2059">
                  <c:v>10.8</c:v>
                </c:pt>
                <c:pt idx="2060">
                  <c:v>10.65</c:v>
                </c:pt>
                <c:pt idx="2061">
                  <c:v>10.8</c:v>
                </c:pt>
                <c:pt idx="2062">
                  <c:v>10.7</c:v>
                </c:pt>
                <c:pt idx="2063">
                  <c:v>10.9</c:v>
                </c:pt>
                <c:pt idx="2064">
                  <c:v>10.8</c:v>
                </c:pt>
                <c:pt idx="2065">
                  <c:v>10.8</c:v>
                </c:pt>
                <c:pt idx="2066">
                  <c:v>10.7</c:v>
                </c:pt>
                <c:pt idx="2067">
                  <c:v>10.6</c:v>
                </c:pt>
                <c:pt idx="2068">
                  <c:v>10.75</c:v>
                </c:pt>
                <c:pt idx="2069">
                  <c:v>10.65</c:v>
                </c:pt>
                <c:pt idx="2070">
                  <c:v>10.7</c:v>
                </c:pt>
                <c:pt idx="2071">
                  <c:v>10.7</c:v>
                </c:pt>
                <c:pt idx="2072">
                  <c:v>10.7</c:v>
                </c:pt>
                <c:pt idx="2073">
                  <c:v>10.65</c:v>
                </c:pt>
                <c:pt idx="2074">
                  <c:v>10.65</c:v>
                </c:pt>
                <c:pt idx="2075">
                  <c:v>10.55</c:v>
                </c:pt>
                <c:pt idx="2076">
                  <c:v>10.6</c:v>
                </c:pt>
                <c:pt idx="2077">
                  <c:v>10.65</c:v>
                </c:pt>
                <c:pt idx="2078">
                  <c:v>10.5</c:v>
                </c:pt>
                <c:pt idx="2079">
                  <c:v>10.55</c:v>
                </c:pt>
                <c:pt idx="2080">
                  <c:v>10.65</c:v>
                </c:pt>
                <c:pt idx="2081">
                  <c:v>10.85</c:v>
                </c:pt>
                <c:pt idx="2082">
                  <c:v>10.85</c:v>
                </c:pt>
                <c:pt idx="2083">
                  <c:v>10.85</c:v>
                </c:pt>
                <c:pt idx="2084">
                  <c:v>10.8</c:v>
                </c:pt>
                <c:pt idx="2085">
                  <c:v>10.8</c:v>
                </c:pt>
                <c:pt idx="2086">
                  <c:v>10.7</c:v>
                </c:pt>
                <c:pt idx="2087">
                  <c:v>10.75</c:v>
                </c:pt>
                <c:pt idx="2088">
                  <c:v>10.8</c:v>
                </c:pt>
                <c:pt idx="2089">
                  <c:v>10.8</c:v>
                </c:pt>
                <c:pt idx="2090">
                  <c:v>10.95</c:v>
                </c:pt>
                <c:pt idx="2091">
                  <c:v>11.2</c:v>
                </c:pt>
                <c:pt idx="2092">
                  <c:v>11.3</c:v>
                </c:pt>
                <c:pt idx="2093">
                  <c:v>11.2</c:v>
                </c:pt>
                <c:pt idx="2094">
                  <c:v>11.45</c:v>
                </c:pt>
                <c:pt idx="2095">
                  <c:v>11.5</c:v>
                </c:pt>
                <c:pt idx="2096">
                  <c:v>11.4</c:v>
                </c:pt>
                <c:pt idx="2097">
                  <c:v>11.45</c:v>
                </c:pt>
                <c:pt idx="2098">
                  <c:v>11.2</c:v>
                </c:pt>
                <c:pt idx="2099">
                  <c:v>11.2</c:v>
                </c:pt>
                <c:pt idx="2100">
                  <c:v>11.1</c:v>
                </c:pt>
                <c:pt idx="2101">
                  <c:v>11.3</c:v>
                </c:pt>
                <c:pt idx="2102">
                  <c:v>11.4</c:v>
                </c:pt>
                <c:pt idx="2103">
                  <c:v>11.45</c:v>
                </c:pt>
                <c:pt idx="2104">
                  <c:v>11.4</c:v>
                </c:pt>
                <c:pt idx="2105">
                  <c:v>11.5</c:v>
                </c:pt>
                <c:pt idx="2106">
                  <c:v>11.35</c:v>
                </c:pt>
                <c:pt idx="2107">
                  <c:v>11.3</c:v>
                </c:pt>
                <c:pt idx="2108">
                  <c:v>11.45</c:v>
                </c:pt>
                <c:pt idx="2109">
                  <c:v>11.35</c:v>
                </c:pt>
                <c:pt idx="2110">
                  <c:v>11.3</c:v>
                </c:pt>
                <c:pt idx="2111">
                  <c:v>11.45</c:v>
                </c:pt>
                <c:pt idx="2112">
                  <c:v>11.5</c:v>
                </c:pt>
                <c:pt idx="2113">
                  <c:v>11.4</c:v>
                </c:pt>
                <c:pt idx="2114">
                  <c:v>11.5</c:v>
                </c:pt>
                <c:pt idx="2115">
                  <c:v>11.45</c:v>
                </c:pt>
                <c:pt idx="2116">
                  <c:v>11.3</c:v>
                </c:pt>
                <c:pt idx="2117">
                  <c:v>11.25</c:v>
                </c:pt>
                <c:pt idx="2118">
                  <c:v>11.2</c:v>
                </c:pt>
                <c:pt idx="2119">
                  <c:v>11.25</c:v>
                </c:pt>
                <c:pt idx="2120">
                  <c:v>11.3</c:v>
                </c:pt>
                <c:pt idx="2121">
                  <c:v>12.45</c:v>
                </c:pt>
                <c:pt idx="2122">
                  <c:v>12.1</c:v>
                </c:pt>
                <c:pt idx="2123">
                  <c:v>12.2</c:v>
                </c:pt>
                <c:pt idx="2124">
                  <c:v>12.2</c:v>
                </c:pt>
                <c:pt idx="2125">
                  <c:v>12.85</c:v>
                </c:pt>
                <c:pt idx="2126">
                  <c:v>12.9</c:v>
                </c:pt>
                <c:pt idx="2127">
                  <c:v>12.9</c:v>
                </c:pt>
                <c:pt idx="2128">
                  <c:v>13</c:v>
                </c:pt>
                <c:pt idx="2129">
                  <c:v>13.1</c:v>
                </c:pt>
                <c:pt idx="2130">
                  <c:v>13.3</c:v>
                </c:pt>
                <c:pt idx="2131">
                  <c:v>13.3</c:v>
                </c:pt>
                <c:pt idx="2132">
                  <c:v>13.35</c:v>
                </c:pt>
                <c:pt idx="2133">
                  <c:v>13.15</c:v>
                </c:pt>
                <c:pt idx="2134">
                  <c:v>13.65</c:v>
                </c:pt>
                <c:pt idx="2135">
                  <c:v>14.1</c:v>
                </c:pt>
                <c:pt idx="2136">
                  <c:v>14.25</c:v>
                </c:pt>
                <c:pt idx="2137">
                  <c:v>14.35</c:v>
                </c:pt>
                <c:pt idx="2138">
                  <c:v>14.6</c:v>
                </c:pt>
                <c:pt idx="2139">
                  <c:v>14.65</c:v>
                </c:pt>
                <c:pt idx="2140">
                  <c:v>14.6</c:v>
                </c:pt>
                <c:pt idx="2141">
                  <c:v>15.35</c:v>
                </c:pt>
                <c:pt idx="2142">
                  <c:v>14.95</c:v>
                </c:pt>
                <c:pt idx="2143">
                  <c:v>15.05</c:v>
                </c:pt>
                <c:pt idx="2144">
                  <c:v>14.95</c:v>
                </c:pt>
                <c:pt idx="2145">
                  <c:v>14.7</c:v>
                </c:pt>
                <c:pt idx="2146">
                  <c:v>14.4</c:v>
                </c:pt>
                <c:pt idx="2147">
                  <c:v>14.9</c:v>
                </c:pt>
                <c:pt idx="2148">
                  <c:v>14.8</c:v>
                </c:pt>
                <c:pt idx="2149">
                  <c:v>14.55</c:v>
                </c:pt>
                <c:pt idx="2150">
                  <c:v>14.9</c:v>
                </c:pt>
                <c:pt idx="2151">
                  <c:v>14.7</c:v>
                </c:pt>
                <c:pt idx="2152">
                  <c:v>14.8</c:v>
                </c:pt>
                <c:pt idx="2153">
                  <c:v>15</c:v>
                </c:pt>
                <c:pt idx="2154">
                  <c:v>15.2</c:v>
                </c:pt>
                <c:pt idx="2155">
                  <c:v>15.25</c:v>
                </c:pt>
                <c:pt idx="2156">
                  <c:v>15.6</c:v>
                </c:pt>
                <c:pt idx="2157">
                  <c:v>15.45</c:v>
                </c:pt>
                <c:pt idx="2158">
                  <c:v>15.75</c:v>
                </c:pt>
                <c:pt idx="2159">
                  <c:v>16.399999999999999</c:v>
                </c:pt>
                <c:pt idx="2160">
                  <c:v>17.100000000000001</c:v>
                </c:pt>
                <c:pt idx="2161">
                  <c:v>16.7</c:v>
                </c:pt>
                <c:pt idx="2162">
                  <c:v>16.55</c:v>
                </c:pt>
                <c:pt idx="2163">
                  <c:v>16.5</c:v>
                </c:pt>
                <c:pt idx="2164">
                  <c:v>16.149999999999999</c:v>
                </c:pt>
                <c:pt idx="2165">
                  <c:v>16.25</c:v>
                </c:pt>
                <c:pt idx="2166">
                  <c:v>15.65</c:v>
                </c:pt>
                <c:pt idx="2167">
                  <c:v>16</c:v>
                </c:pt>
                <c:pt idx="2168">
                  <c:v>16.350000000000001</c:v>
                </c:pt>
                <c:pt idx="2169">
                  <c:v>16.399999999999999</c:v>
                </c:pt>
                <c:pt idx="2170">
                  <c:v>16.350000000000001</c:v>
                </c:pt>
                <c:pt idx="2171">
                  <c:v>16.45</c:v>
                </c:pt>
                <c:pt idx="2172">
                  <c:v>16.149999999999999</c:v>
                </c:pt>
                <c:pt idx="2173">
                  <c:v>16.3</c:v>
                </c:pt>
                <c:pt idx="2174">
                  <c:v>16.149999999999999</c:v>
                </c:pt>
                <c:pt idx="2175">
                  <c:v>16.3</c:v>
                </c:pt>
                <c:pt idx="2176">
                  <c:v>15.8</c:v>
                </c:pt>
                <c:pt idx="2177">
                  <c:v>15.4</c:v>
                </c:pt>
                <c:pt idx="2178">
                  <c:v>16</c:v>
                </c:pt>
                <c:pt idx="2179">
                  <c:v>16.05</c:v>
                </c:pt>
                <c:pt idx="2180">
                  <c:v>16.399999999999999</c:v>
                </c:pt>
                <c:pt idx="2181">
                  <c:v>16.100000000000001</c:v>
                </c:pt>
                <c:pt idx="2182">
                  <c:v>16</c:v>
                </c:pt>
                <c:pt idx="2183">
                  <c:v>15.85</c:v>
                </c:pt>
                <c:pt idx="2184">
                  <c:v>16.3</c:v>
                </c:pt>
                <c:pt idx="2185">
                  <c:v>16.399999999999999</c:v>
                </c:pt>
                <c:pt idx="2186">
                  <c:v>16.75</c:v>
                </c:pt>
                <c:pt idx="2187">
                  <c:v>16.95</c:v>
                </c:pt>
                <c:pt idx="2188">
                  <c:v>16.850000000000001</c:v>
                </c:pt>
                <c:pt idx="2189">
                  <c:v>16.850000000000001</c:v>
                </c:pt>
                <c:pt idx="2190">
                  <c:v>16.899999999999999</c:v>
                </c:pt>
                <c:pt idx="2191">
                  <c:v>16.7</c:v>
                </c:pt>
                <c:pt idx="2192">
                  <c:v>16.55</c:v>
                </c:pt>
                <c:pt idx="2193">
                  <c:v>17.149999999999999</c:v>
                </c:pt>
                <c:pt idx="2194">
                  <c:v>17.149999999999999</c:v>
                </c:pt>
                <c:pt idx="2195">
                  <c:v>17.149999999999999</c:v>
                </c:pt>
                <c:pt idx="2196">
                  <c:v>17.2</c:v>
                </c:pt>
                <c:pt idx="2197">
                  <c:v>17.5</c:v>
                </c:pt>
                <c:pt idx="2198">
                  <c:v>17.5</c:v>
                </c:pt>
                <c:pt idx="2199">
                  <c:v>17.350000000000001</c:v>
                </c:pt>
                <c:pt idx="2200">
                  <c:v>17.25</c:v>
                </c:pt>
                <c:pt idx="2201">
                  <c:v>17.45</c:v>
                </c:pt>
                <c:pt idx="2202">
                  <c:v>17.45</c:v>
                </c:pt>
                <c:pt idx="2203">
                  <c:v>17.3</c:v>
                </c:pt>
                <c:pt idx="2204">
                  <c:v>17.100000000000001</c:v>
                </c:pt>
                <c:pt idx="2205">
                  <c:v>16.899999999999999</c:v>
                </c:pt>
                <c:pt idx="2206">
                  <c:v>16.7</c:v>
                </c:pt>
                <c:pt idx="2207">
                  <c:v>17.05</c:v>
                </c:pt>
                <c:pt idx="2208">
                  <c:v>16.899999999999999</c:v>
                </c:pt>
                <c:pt idx="2209">
                  <c:v>16.7</c:v>
                </c:pt>
                <c:pt idx="2210">
                  <c:v>16.899999999999999</c:v>
                </c:pt>
                <c:pt idx="2211">
                  <c:v>16.7</c:v>
                </c:pt>
                <c:pt idx="2212">
                  <c:v>17.100000000000001</c:v>
                </c:pt>
                <c:pt idx="2213">
                  <c:v>16.75</c:v>
                </c:pt>
                <c:pt idx="2214">
                  <c:v>16.5</c:v>
                </c:pt>
                <c:pt idx="2215">
                  <c:v>16</c:v>
                </c:pt>
                <c:pt idx="2216">
                  <c:v>16.100000000000001</c:v>
                </c:pt>
                <c:pt idx="2217">
                  <c:v>15.05</c:v>
                </c:pt>
                <c:pt idx="2218">
                  <c:v>14.7</c:v>
                </c:pt>
                <c:pt idx="2219">
                  <c:v>14.5</c:v>
                </c:pt>
                <c:pt idx="2220">
                  <c:v>15.1</c:v>
                </c:pt>
                <c:pt idx="2221">
                  <c:v>15.35</c:v>
                </c:pt>
                <c:pt idx="2222">
                  <c:v>15.2</c:v>
                </c:pt>
                <c:pt idx="2223">
                  <c:v>14.95</c:v>
                </c:pt>
                <c:pt idx="2224">
                  <c:v>14.4</c:v>
                </c:pt>
                <c:pt idx="2225">
                  <c:v>13.8</c:v>
                </c:pt>
                <c:pt idx="2226">
                  <c:v>13</c:v>
                </c:pt>
                <c:pt idx="2227">
                  <c:v>13.9</c:v>
                </c:pt>
                <c:pt idx="2228">
                  <c:v>14.3</c:v>
                </c:pt>
                <c:pt idx="2229">
                  <c:v>14.9</c:v>
                </c:pt>
                <c:pt idx="2230">
                  <c:v>15.75</c:v>
                </c:pt>
                <c:pt idx="2231">
                  <c:v>15.5</c:v>
                </c:pt>
                <c:pt idx="2232">
                  <c:v>15.5</c:v>
                </c:pt>
                <c:pt idx="2233">
                  <c:v>15.75</c:v>
                </c:pt>
                <c:pt idx="2234">
                  <c:v>15.65</c:v>
                </c:pt>
                <c:pt idx="2235">
                  <c:v>14.9</c:v>
                </c:pt>
                <c:pt idx="2236">
                  <c:v>14.3</c:v>
                </c:pt>
                <c:pt idx="2237">
                  <c:v>14.5</c:v>
                </c:pt>
                <c:pt idx="2238">
                  <c:v>15.3</c:v>
                </c:pt>
                <c:pt idx="2239">
                  <c:v>15.3</c:v>
                </c:pt>
                <c:pt idx="2240">
                  <c:v>15</c:v>
                </c:pt>
                <c:pt idx="2241">
                  <c:v>15.4</c:v>
                </c:pt>
                <c:pt idx="2242">
                  <c:v>15.65</c:v>
                </c:pt>
                <c:pt idx="2243">
                  <c:v>16.25</c:v>
                </c:pt>
                <c:pt idx="2244">
                  <c:v>16</c:v>
                </c:pt>
                <c:pt idx="2245">
                  <c:v>16.5</c:v>
                </c:pt>
                <c:pt idx="2246">
                  <c:v>16.25</c:v>
                </c:pt>
                <c:pt idx="2247">
                  <c:v>15.65</c:v>
                </c:pt>
                <c:pt idx="2248">
                  <c:v>15.55</c:v>
                </c:pt>
                <c:pt idx="2249">
                  <c:v>14.85</c:v>
                </c:pt>
                <c:pt idx="2250">
                  <c:v>14.5</c:v>
                </c:pt>
                <c:pt idx="2251">
                  <c:v>14.65</c:v>
                </c:pt>
                <c:pt idx="2252">
                  <c:v>14.65</c:v>
                </c:pt>
                <c:pt idx="2253">
                  <c:v>14.35</c:v>
                </c:pt>
                <c:pt idx="2254">
                  <c:v>14.25</c:v>
                </c:pt>
                <c:pt idx="2255">
                  <c:v>14.4</c:v>
                </c:pt>
                <c:pt idx="2256">
                  <c:v>14.35</c:v>
                </c:pt>
                <c:pt idx="2257">
                  <c:v>14.9</c:v>
                </c:pt>
                <c:pt idx="2258">
                  <c:v>14.65</c:v>
                </c:pt>
                <c:pt idx="2259">
                  <c:v>14.85</c:v>
                </c:pt>
                <c:pt idx="2260">
                  <c:v>14.6</c:v>
                </c:pt>
                <c:pt idx="2261">
                  <c:v>14.5</c:v>
                </c:pt>
                <c:pt idx="2262">
                  <c:v>14.2</c:v>
                </c:pt>
                <c:pt idx="2263">
                  <c:v>13.65</c:v>
                </c:pt>
                <c:pt idx="2264">
                  <c:v>13</c:v>
                </c:pt>
                <c:pt idx="2265">
                  <c:v>12.75</c:v>
                </c:pt>
                <c:pt idx="2266">
                  <c:v>13.3</c:v>
                </c:pt>
                <c:pt idx="2267">
                  <c:v>12.75</c:v>
                </c:pt>
                <c:pt idx="2268">
                  <c:v>12.65</c:v>
                </c:pt>
                <c:pt idx="2269">
                  <c:v>12.45</c:v>
                </c:pt>
                <c:pt idx="2270">
                  <c:v>12</c:v>
                </c:pt>
                <c:pt idx="2271">
                  <c:v>12.6</c:v>
                </c:pt>
                <c:pt idx="2272">
                  <c:v>12.9</c:v>
                </c:pt>
                <c:pt idx="2273">
                  <c:v>13.25</c:v>
                </c:pt>
                <c:pt idx="2274">
                  <c:v>13</c:v>
                </c:pt>
                <c:pt idx="2275">
                  <c:v>12.7</c:v>
                </c:pt>
                <c:pt idx="2276">
                  <c:v>12.95</c:v>
                </c:pt>
                <c:pt idx="2277">
                  <c:v>13.15</c:v>
                </c:pt>
                <c:pt idx="2278">
                  <c:v>13.4</c:v>
                </c:pt>
                <c:pt idx="2279">
                  <c:v>13.3</c:v>
                </c:pt>
                <c:pt idx="2280">
                  <c:v>13.5</c:v>
                </c:pt>
                <c:pt idx="2281">
                  <c:v>13.6</c:v>
                </c:pt>
                <c:pt idx="2282">
                  <c:v>13.7</c:v>
                </c:pt>
                <c:pt idx="2283">
                  <c:v>14.5</c:v>
                </c:pt>
                <c:pt idx="2284">
                  <c:v>14.5</c:v>
                </c:pt>
                <c:pt idx="2285">
                  <c:v>14.15</c:v>
                </c:pt>
                <c:pt idx="2286">
                  <c:v>14.5</c:v>
                </c:pt>
                <c:pt idx="2287">
                  <c:v>14.4</c:v>
                </c:pt>
                <c:pt idx="2288">
                  <c:v>13.9</c:v>
                </c:pt>
                <c:pt idx="2289">
                  <c:v>13.25</c:v>
                </c:pt>
                <c:pt idx="2290">
                  <c:v>13</c:v>
                </c:pt>
                <c:pt idx="2291">
                  <c:v>12.9</c:v>
                </c:pt>
                <c:pt idx="2292">
                  <c:v>12.95</c:v>
                </c:pt>
                <c:pt idx="2293">
                  <c:v>12.6</c:v>
                </c:pt>
                <c:pt idx="2294">
                  <c:v>13.1</c:v>
                </c:pt>
                <c:pt idx="2295">
                  <c:v>13.05</c:v>
                </c:pt>
                <c:pt idx="2296">
                  <c:v>13.4</c:v>
                </c:pt>
                <c:pt idx="2297">
                  <c:v>13.5</c:v>
                </c:pt>
                <c:pt idx="2298">
                  <c:v>13.5</c:v>
                </c:pt>
                <c:pt idx="2299">
                  <c:v>13.8</c:v>
                </c:pt>
                <c:pt idx="2300">
                  <c:v>14</c:v>
                </c:pt>
                <c:pt idx="2301">
                  <c:v>14.25</c:v>
                </c:pt>
                <c:pt idx="2302">
                  <c:v>14.35</c:v>
                </c:pt>
                <c:pt idx="2303">
                  <c:v>14.15</c:v>
                </c:pt>
                <c:pt idx="2304">
                  <c:v>14.15</c:v>
                </c:pt>
                <c:pt idx="2305">
                  <c:v>13.95</c:v>
                </c:pt>
                <c:pt idx="2306">
                  <c:v>13.85</c:v>
                </c:pt>
                <c:pt idx="2307">
                  <c:v>14.05</c:v>
                </c:pt>
                <c:pt idx="2308">
                  <c:v>13.85</c:v>
                </c:pt>
                <c:pt idx="2309">
                  <c:v>13.8</c:v>
                </c:pt>
                <c:pt idx="2310">
                  <c:v>14</c:v>
                </c:pt>
                <c:pt idx="2311">
                  <c:v>13.85</c:v>
                </c:pt>
                <c:pt idx="2312">
                  <c:v>13.6</c:v>
                </c:pt>
                <c:pt idx="2313">
                  <c:v>13.65</c:v>
                </c:pt>
                <c:pt idx="2314">
                  <c:v>13.5</c:v>
                </c:pt>
                <c:pt idx="2315">
                  <c:v>13.4</c:v>
                </c:pt>
                <c:pt idx="2316">
                  <c:v>13.25</c:v>
                </c:pt>
                <c:pt idx="2317">
                  <c:v>12.9</c:v>
                </c:pt>
                <c:pt idx="2318">
                  <c:v>13.25</c:v>
                </c:pt>
                <c:pt idx="2319">
                  <c:v>13.3</c:v>
                </c:pt>
                <c:pt idx="2320">
                  <c:v>13</c:v>
                </c:pt>
                <c:pt idx="2321">
                  <c:v>12.9</c:v>
                </c:pt>
                <c:pt idx="2322">
                  <c:v>12.95</c:v>
                </c:pt>
                <c:pt idx="2323">
                  <c:v>12.95</c:v>
                </c:pt>
                <c:pt idx="2324">
                  <c:v>12.9</c:v>
                </c:pt>
                <c:pt idx="2325">
                  <c:v>13</c:v>
                </c:pt>
                <c:pt idx="2326">
                  <c:v>12.85</c:v>
                </c:pt>
                <c:pt idx="2327">
                  <c:v>12.9</c:v>
                </c:pt>
                <c:pt idx="2328">
                  <c:v>12.9</c:v>
                </c:pt>
                <c:pt idx="2329">
                  <c:v>12.95</c:v>
                </c:pt>
                <c:pt idx="2330">
                  <c:v>12.9</c:v>
                </c:pt>
                <c:pt idx="2331">
                  <c:v>12.9</c:v>
                </c:pt>
                <c:pt idx="2332">
                  <c:v>12.85</c:v>
                </c:pt>
                <c:pt idx="2333">
                  <c:v>12.85</c:v>
                </c:pt>
                <c:pt idx="2334">
                  <c:v>12.9</c:v>
                </c:pt>
                <c:pt idx="2335">
                  <c:v>13.05</c:v>
                </c:pt>
                <c:pt idx="2336">
                  <c:v>13.15</c:v>
                </c:pt>
                <c:pt idx="2337">
                  <c:v>12.95</c:v>
                </c:pt>
                <c:pt idx="2338">
                  <c:v>13.1</c:v>
                </c:pt>
                <c:pt idx="2339">
                  <c:v>12.95</c:v>
                </c:pt>
                <c:pt idx="2340">
                  <c:v>12.95</c:v>
                </c:pt>
                <c:pt idx="2341">
                  <c:v>12.85</c:v>
                </c:pt>
                <c:pt idx="2342">
                  <c:v>12.85</c:v>
                </c:pt>
                <c:pt idx="2343">
                  <c:v>12.85</c:v>
                </c:pt>
                <c:pt idx="2344">
                  <c:v>12.55</c:v>
                </c:pt>
                <c:pt idx="2345">
                  <c:v>12.4</c:v>
                </c:pt>
                <c:pt idx="2346">
                  <c:v>12.4</c:v>
                </c:pt>
                <c:pt idx="2347">
                  <c:v>12.55</c:v>
                </c:pt>
                <c:pt idx="2348">
                  <c:v>12.4</c:v>
                </c:pt>
                <c:pt idx="2349">
                  <c:v>12.45</c:v>
                </c:pt>
                <c:pt idx="2350">
                  <c:v>12.4</c:v>
                </c:pt>
                <c:pt idx="2351">
                  <c:v>12.4</c:v>
                </c:pt>
                <c:pt idx="2352">
                  <c:v>12.4</c:v>
                </c:pt>
                <c:pt idx="2353">
                  <c:v>11.95</c:v>
                </c:pt>
                <c:pt idx="2354">
                  <c:v>11.75</c:v>
                </c:pt>
                <c:pt idx="2355">
                  <c:v>10.9</c:v>
                </c:pt>
                <c:pt idx="2356">
                  <c:v>10.85</c:v>
                </c:pt>
                <c:pt idx="2357">
                  <c:v>11.9</c:v>
                </c:pt>
                <c:pt idx="2358">
                  <c:v>11.75</c:v>
                </c:pt>
                <c:pt idx="2359">
                  <c:v>11.45</c:v>
                </c:pt>
                <c:pt idx="2360">
                  <c:v>11.75</c:v>
                </c:pt>
                <c:pt idx="2361">
                  <c:v>11.7</c:v>
                </c:pt>
                <c:pt idx="2362">
                  <c:v>12.15</c:v>
                </c:pt>
                <c:pt idx="2363">
                  <c:v>12.15</c:v>
                </c:pt>
                <c:pt idx="2364">
                  <c:v>12</c:v>
                </c:pt>
                <c:pt idx="2365">
                  <c:v>12.15</c:v>
                </c:pt>
                <c:pt idx="2366">
                  <c:v>12</c:v>
                </c:pt>
                <c:pt idx="2367">
                  <c:v>12.1</c:v>
                </c:pt>
                <c:pt idx="2368">
                  <c:v>12</c:v>
                </c:pt>
                <c:pt idx="2369">
                  <c:v>12</c:v>
                </c:pt>
                <c:pt idx="2370">
                  <c:v>12.05</c:v>
                </c:pt>
                <c:pt idx="2371">
                  <c:v>11.9</c:v>
                </c:pt>
                <c:pt idx="2372">
                  <c:v>11.85</c:v>
                </c:pt>
                <c:pt idx="2373">
                  <c:v>11.6</c:v>
                </c:pt>
                <c:pt idx="2374">
                  <c:v>11.7</c:v>
                </c:pt>
                <c:pt idx="2375">
                  <c:v>11.7</c:v>
                </c:pt>
                <c:pt idx="2376">
                  <c:v>11.8</c:v>
                </c:pt>
                <c:pt idx="2377">
                  <c:v>11.85</c:v>
                </c:pt>
                <c:pt idx="2378">
                  <c:v>11.8</c:v>
                </c:pt>
                <c:pt idx="2379">
                  <c:v>11.9</c:v>
                </c:pt>
                <c:pt idx="2380">
                  <c:v>12.05</c:v>
                </c:pt>
                <c:pt idx="2381">
                  <c:v>11.85</c:v>
                </c:pt>
                <c:pt idx="2382">
                  <c:v>11.8</c:v>
                </c:pt>
                <c:pt idx="2383">
                  <c:v>11.95</c:v>
                </c:pt>
                <c:pt idx="2384">
                  <c:v>12.1</c:v>
                </c:pt>
                <c:pt idx="2385">
                  <c:v>12.2</c:v>
                </c:pt>
                <c:pt idx="2386">
                  <c:v>12.75</c:v>
                </c:pt>
                <c:pt idx="2387">
                  <c:v>12.75</c:v>
                </c:pt>
                <c:pt idx="2388">
                  <c:v>12.9</c:v>
                </c:pt>
                <c:pt idx="2389">
                  <c:v>12.5</c:v>
                </c:pt>
                <c:pt idx="2390">
                  <c:v>12.45</c:v>
                </c:pt>
                <c:pt idx="2391">
                  <c:v>12.35</c:v>
                </c:pt>
                <c:pt idx="2392">
                  <c:v>12.3</c:v>
                </c:pt>
                <c:pt idx="2393">
                  <c:v>12.6</c:v>
                </c:pt>
                <c:pt idx="2394">
                  <c:v>12.75</c:v>
                </c:pt>
                <c:pt idx="2395">
                  <c:v>12.8</c:v>
                </c:pt>
                <c:pt idx="2396">
                  <c:v>12.8</c:v>
                </c:pt>
                <c:pt idx="2397">
                  <c:v>12.85</c:v>
                </c:pt>
                <c:pt idx="2398">
                  <c:v>12.9</c:v>
                </c:pt>
                <c:pt idx="2399">
                  <c:v>12.8</c:v>
                </c:pt>
                <c:pt idx="2400">
                  <c:v>12.8</c:v>
                </c:pt>
                <c:pt idx="2401">
                  <c:v>12.8</c:v>
                </c:pt>
                <c:pt idx="2402">
                  <c:v>12.9</c:v>
                </c:pt>
                <c:pt idx="2403">
                  <c:v>12.85</c:v>
                </c:pt>
                <c:pt idx="2404">
                  <c:v>13.3</c:v>
                </c:pt>
                <c:pt idx="2405">
                  <c:v>13.3</c:v>
                </c:pt>
                <c:pt idx="2406">
                  <c:v>13.3</c:v>
                </c:pt>
                <c:pt idx="2407">
                  <c:v>13.2</c:v>
                </c:pt>
                <c:pt idx="2408">
                  <c:v>13.35</c:v>
                </c:pt>
                <c:pt idx="2409">
                  <c:v>13.4</c:v>
                </c:pt>
                <c:pt idx="2410">
                  <c:v>13.5</c:v>
                </c:pt>
                <c:pt idx="2411">
                  <c:v>13.5</c:v>
                </c:pt>
                <c:pt idx="2412">
                  <c:v>13.05</c:v>
                </c:pt>
                <c:pt idx="2413">
                  <c:v>13.1</c:v>
                </c:pt>
                <c:pt idx="2414">
                  <c:v>13.15</c:v>
                </c:pt>
                <c:pt idx="2415">
                  <c:v>13.25</c:v>
                </c:pt>
                <c:pt idx="2416">
                  <c:v>13.3</c:v>
                </c:pt>
                <c:pt idx="2417">
                  <c:v>13.4</c:v>
                </c:pt>
                <c:pt idx="2418">
                  <c:v>13.35</c:v>
                </c:pt>
                <c:pt idx="2419">
                  <c:v>13.35</c:v>
                </c:pt>
                <c:pt idx="2420">
                  <c:v>13.3</c:v>
                </c:pt>
                <c:pt idx="2421">
                  <c:v>13.1</c:v>
                </c:pt>
                <c:pt idx="2422">
                  <c:v>13.2</c:v>
                </c:pt>
                <c:pt idx="2423">
                  <c:v>13.25</c:v>
                </c:pt>
                <c:pt idx="2424">
                  <c:v>13.25</c:v>
                </c:pt>
                <c:pt idx="2425">
                  <c:v>13.35</c:v>
                </c:pt>
                <c:pt idx="2426">
                  <c:v>13.2</c:v>
                </c:pt>
                <c:pt idx="2427">
                  <c:v>13.2</c:v>
                </c:pt>
                <c:pt idx="2428">
                  <c:v>13.2</c:v>
                </c:pt>
                <c:pt idx="2429">
                  <c:v>13.2</c:v>
                </c:pt>
                <c:pt idx="2430">
                  <c:v>13.9</c:v>
                </c:pt>
                <c:pt idx="2431">
                  <c:v>14.2</c:v>
                </c:pt>
                <c:pt idx="2432">
                  <c:v>13.9</c:v>
                </c:pt>
                <c:pt idx="2433">
                  <c:v>13.9</c:v>
                </c:pt>
                <c:pt idx="2434">
                  <c:v>14.3</c:v>
                </c:pt>
                <c:pt idx="2435">
                  <c:v>14.8</c:v>
                </c:pt>
                <c:pt idx="2436">
                  <c:v>15.5</c:v>
                </c:pt>
                <c:pt idx="2437">
                  <c:v>15</c:v>
                </c:pt>
                <c:pt idx="2438">
                  <c:v>15.2</c:v>
                </c:pt>
                <c:pt idx="2439">
                  <c:v>14.9</c:v>
                </c:pt>
                <c:pt idx="2440">
                  <c:v>14.9</c:v>
                </c:pt>
                <c:pt idx="2441">
                  <c:v>15.1</c:v>
                </c:pt>
                <c:pt idx="2442">
                  <c:v>15.4</c:v>
                </c:pt>
                <c:pt idx="2443">
                  <c:v>15.5</c:v>
                </c:pt>
                <c:pt idx="2444">
                  <c:v>15.5</c:v>
                </c:pt>
                <c:pt idx="2445">
                  <c:v>15.6</c:v>
                </c:pt>
                <c:pt idx="2446">
                  <c:v>15.2</c:v>
                </c:pt>
                <c:pt idx="2447">
                  <c:v>15.3</c:v>
                </c:pt>
                <c:pt idx="2448">
                  <c:v>15.4</c:v>
                </c:pt>
                <c:pt idx="2449">
                  <c:v>15.4</c:v>
                </c:pt>
                <c:pt idx="2450">
                  <c:v>15.2</c:v>
                </c:pt>
                <c:pt idx="2451">
                  <c:v>15.2</c:v>
                </c:pt>
                <c:pt idx="2452">
                  <c:v>15.8</c:v>
                </c:pt>
                <c:pt idx="2453">
                  <c:v>16.399999999999999</c:v>
                </c:pt>
                <c:pt idx="2454">
                  <c:v>16.600000000000001</c:v>
                </c:pt>
                <c:pt idx="2455">
                  <c:v>16.5</c:v>
                </c:pt>
                <c:pt idx="2456">
                  <c:v>16.399999999999999</c:v>
                </c:pt>
                <c:pt idx="2457">
                  <c:v>16.600000000000001</c:v>
                </c:pt>
                <c:pt idx="2458">
                  <c:v>16.899999999999999</c:v>
                </c:pt>
                <c:pt idx="2459">
                  <c:v>16.7</c:v>
                </c:pt>
                <c:pt idx="2460">
                  <c:v>16.7</c:v>
                </c:pt>
                <c:pt idx="2461">
                  <c:v>16.7</c:v>
                </c:pt>
                <c:pt idx="2462">
                  <c:v>16.7</c:v>
                </c:pt>
                <c:pt idx="2463">
                  <c:v>16.600000000000001</c:v>
                </c:pt>
                <c:pt idx="2464">
                  <c:v>16.5</c:v>
                </c:pt>
                <c:pt idx="2465">
                  <c:v>16.600000000000001</c:v>
                </c:pt>
                <c:pt idx="2466">
                  <c:v>16.600000000000001</c:v>
                </c:pt>
                <c:pt idx="2467">
                  <c:v>16.100000000000001</c:v>
                </c:pt>
                <c:pt idx="2468">
                  <c:v>16.5</c:v>
                </c:pt>
                <c:pt idx="2469">
                  <c:v>16.600000000000001</c:v>
                </c:pt>
                <c:pt idx="2470">
                  <c:v>16.8</c:v>
                </c:pt>
                <c:pt idx="2471">
                  <c:v>16.7</c:v>
                </c:pt>
                <c:pt idx="2472">
                  <c:v>16.600000000000001</c:v>
                </c:pt>
                <c:pt idx="2473">
                  <c:v>16.7</c:v>
                </c:pt>
                <c:pt idx="2474">
                  <c:v>16.5</c:v>
                </c:pt>
                <c:pt idx="2475">
                  <c:v>16.7</c:v>
                </c:pt>
                <c:pt idx="2476">
                  <c:v>16.399999999999999</c:v>
                </c:pt>
                <c:pt idx="2477">
                  <c:v>16.2</c:v>
                </c:pt>
                <c:pt idx="2478">
                  <c:v>16.2</c:v>
                </c:pt>
                <c:pt idx="2479">
                  <c:v>16.100000000000001</c:v>
                </c:pt>
                <c:pt idx="2480">
                  <c:v>16</c:v>
                </c:pt>
                <c:pt idx="2481">
                  <c:v>16.3</c:v>
                </c:pt>
                <c:pt idx="2482">
                  <c:v>16.2</c:v>
                </c:pt>
                <c:pt idx="2483">
                  <c:v>16.3</c:v>
                </c:pt>
                <c:pt idx="2484">
                  <c:v>16.100000000000001</c:v>
                </c:pt>
                <c:pt idx="2485">
                  <c:v>16.399999999999999</c:v>
                </c:pt>
                <c:pt idx="2486">
                  <c:v>16.8</c:v>
                </c:pt>
                <c:pt idx="2487">
                  <c:v>16.399999999999999</c:v>
                </c:pt>
                <c:pt idx="2488">
                  <c:v>16.2</c:v>
                </c:pt>
                <c:pt idx="2489">
                  <c:v>16</c:v>
                </c:pt>
                <c:pt idx="2490">
                  <c:v>16.5</c:v>
                </c:pt>
                <c:pt idx="2491">
                  <c:v>16.7</c:v>
                </c:pt>
                <c:pt idx="2492">
                  <c:v>17.399999999999999</c:v>
                </c:pt>
                <c:pt idx="2493">
                  <c:v>17.600000000000001</c:v>
                </c:pt>
                <c:pt idx="2494">
                  <c:v>17.2</c:v>
                </c:pt>
                <c:pt idx="2495">
                  <c:v>16.899999999999999</c:v>
                </c:pt>
                <c:pt idx="2496">
                  <c:v>17</c:v>
                </c:pt>
                <c:pt idx="2497">
                  <c:v>17.2</c:v>
                </c:pt>
                <c:pt idx="2498">
                  <c:v>17.600000000000001</c:v>
                </c:pt>
                <c:pt idx="2499">
                  <c:v>18.100000000000001</c:v>
                </c:pt>
                <c:pt idx="2500">
                  <c:v>18</c:v>
                </c:pt>
                <c:pt idx="2501">
                  <c:v>17.8</c:v>
                </c:pt>
                <c:pt idx="2502">
                  <c:v>18</c:v>
                </c:pt>
                <c:pt idx="2503">
                  <c:v>18.8</c:v>
                </c:pt>
                <c:pt idx="2504">
                  <c:v>18.399999999999999</c:v>
                </c:pt>
                <c:pt idx="2505">
                  <c:v>18.3</c:v>
                </c:pt>
                <c:pt idx="2506">
                  <c:v>18.100000000000001</c:v>
                </c:pt>
                <c:pt idx="2507">
                  <c:v>18.100000000000001</c:v>
                </c:pt>
                <c:pt idx="2508">
                  <c:v>18.2</c:v>
                </c:pt>
                <c:pt idx="2509">
                  <c:v>18.3</c:v>
                </c:pt>
                <c:pt idx="2510">
                  <c:v>18.5</c:v>
                </c:pt>
                <c:pt idx="2511">
                  <c:v>18.8</c:v>
                </c:pt>
                <c:pt idx="2512">
                  <c:v>18.899999999999999</c:v>
                </c:pt>
                <c:pt idx="2513">
                  <c:v>19.3</c:v>
                </c:pt>
                <c:pt idx="2514">
                  <c:v>19.5</c:v>
                </c:pt>
                <c:pt idx="2515">
                  <c:v>19.5</c:v>
                </c:pt>
                <c:pt idx="2516">
                  <c:v>19.399999999999999</c:v>
                </c:pt>
                <c:pt idx="2517">
                  <c:v>19.5</c:v>
                </c:pt>
                <c:pt idx="2518">
                  <c:v>19.7</c:v>
                </c:pt>
                <c:pt idx="2519">
                  <c:v>19.5</c:v>
                </c:pt>
                <c:pt idx="2520">
                  <c:v>19.399999999999999</c:v>
                </c:pt>
                <c:pt idx="2521">
                  <c:v>18.899999999999999</c:v>
                </c:pt>
                <c:pt idx="2522">
                  <c:v>18.600000000000001</c:v>
                </c:pt>
                <c:pt idx="2523">
                  <c:v>18.3</c:v>
                </c:pt>
                <c:pt idx="2524">
                  <c:v>18.3</c:v>
                </c:pt>
                <c:pt idx="2525">
                  <c:v>18.8</c:v>
                </c:pt>
                <c:pt idx="2526">
                  <c:v>18.7</c:v>
                </c:pt>
                <c:pt idx="2527">
                  <c:v>18.3</c:v>
                </c:pt>
                <c:pt idx="2528">
                  <c:v>18.399999999999999</c:v>
                </c:pt>
                <c:pt idx="2529">
                  <c:v>18.8</c:v>
                </c:pt>
                <c:pt idx="2530">
                  <c:v>18.7</c:v>
                </c:pt>
                <c:pt idx="2531">
                  <c:v>19</c:v>
                </c:pt>
                <c:pt idx="2532">
                  <c:v>18.8</c:v>
                </c:pt>
                <c:pt idx="2533">
                  <c:v>18.8</c:v>
                </c:pt>
                <c:pt idx="2534">
                  <c:v>18.8</c:v>
                </c:pt>
                <c:pt idx="2535">
                  <c:v>18.7</c:v>
                </c:pt>
                <c:pt idx="2536">
                  <c:v>18.5</c:v>
                </c:pt>
                <c:pt idx="2537">
                  <c:v>18.5</c:v>
                </c:pt>
                <c:pt idx="2538">
                  <c:v>18.3</c:v>
                </c:pt>
                <c:pt idx="2539">
                  <c:v>18.2</c:v>
                </c:pt>
                <c:pt idx="2540">
                  <c:v>18.3</c:v>
                </c:pt>
                <c:pt idx="2541">
                  <c:v>18</c:v>
                </c:pt>
                <c:pt idx="2542">
                  <c:v>17.8</c:v>
                </c:pt>
                <c:pt idx="2543">
                  <c:v>17.899999999999999</c:v>
                </c:pt>
                <c:pt idx="2544">
                  <c:v>18.100000000000001</c:v>
                </c:pt>
                <c:pt idx="2545">
                  <c:v>18</c:v>
                </c:pt>
                <c:pt idx="2546">
                  <c:v>18</c:v>
                </c:pt>
                <c:pt idx="2547">
                  <c:v>17.899999999999999</c:v>
                </c:pt>
                <c:pt idx="2548">
                  <c:v>18.3</c:v>
                </c:pt>
                <c:pt idx="2549">
                  <c:v>18.100000000000001</c:v>
                </c:pt>
                <c:pt idx="2550">
                  <c:v>18</c:v>
                </c:pt>
                <c:pt idx="2551">
                  <c:v>17.899999999999999</c:v>
                </c:pt>
                <c:pt idx="2552">
                  <c:v>18.5</c:v>
                </c:pt>
                <c:pt idx="2553">
                  <c:v>18.5</c:v>
                </c:pt>
                <c:pt idx="2554">
                  <c:v>18.5</c:v>
                </c:pt>
                <c:pt idx="2555">
                  <c:v>18.3</c:v>
                </c:pt>
                <c:pt idx="2556">
                  <c:v>18.2</c:v>
                </c:pt>
                <c:pt idx="2557">
                  <c:v>18.2</c:v>
                </c:pt>
                <c:pt idx="2558">
                  <c:v>18.100000000000001</c:v>
                </c:pt>
                <c:pt idx="2559">
                  <c:v>18.5</c:v>
                </c:pt>
                <c:pt idx="2560">
                  <c:v>18.600000000000001</c:v>
                </c:pt>
                <c:pt idx="2561">
                  <c:v>18.8</c:v>
                </c:pt>
                <c:pt idx="2562">
                  <c:v>18.600000000000001</c:v>
                </c:pt>
                <c:pt idx="2563">
                  <c:v>18.7</c:v>
                </c:pt>
                <c:pt idx="2564">
                  <c:v>18.3</c:v>
                </c:pt>
                <c:pt idx="2565">
                  <c:v>18.399999999999999</c:v>
                </c:pt>
                <c:pt idx="2566">
                  <c:v>18.3</c:v>
                </c:pt>
                <c:pt idx="2567">
                  <c:v>18.3</c:v>
                </c:pt>
                <c:pt idx="2568">
                  <c:v>18.399999999999999</c:v>
                </c:pt>
                <c:pt idx="2569">
                  <c:v>18.2</c:v>
                </c:pt>
                <c:pt idx="2570">
                  <c:v>18.3</c:v>
                </c:pt>
                <c:pt idx="2571">
                  <c:v>18.2</c:v>
                </c:pt>
                <c:pt idx="2572">
                  <c:v>18.100000000000001</c:v>
                </c:pt>
                <c:pt idx="2573">
                  <c:v>18</c:v>
                </c:pt>
                <c:pt idx="2574">
                  <c:v>18</c:v>
                </c:pt>
                <c:pt idx="2575">
                  <c:v>18.3</c:v>
                </c:pt>
                <c:pt idx="2576">
                  <c:v>18.5</c:v>
                </c:pt>
                <c:pt idx="2577">
                  <c:v>18.399999999999999</c:v>
                </c:pt>
                <c:pt idx="2578">
                  <c:v>18.7</c:v>
                </c:pt>
                <c:pt idx="2579">
                  <c:v>18.5</c:v>
                </c:pt>
                <c:pt idx="2580">
                  <c:v>18.7</c:v>
                </c:pt>
                <c:pt idx="2581">
                  <c:v>18.600000000000001</c:v>
                </c:pt>
                <c:pt idx="2582">
                  <c:v>18.600000000000001</c:v>
                </c:pt>
                <c:pt idx="2583">
                  <c:v>18.3</c:v>
                </c:pt>
                <c:pt idx="2584">
                  <c:v>18.3</c:v>
                </c:pt>
                <c:pt idx="2585">
                  <c:v>18.2</c:v>
                </c:pt>
                <c:pt idx="2586">
                  <c:v>18</c:v>
                </c:pt>
                <c:pt idx="2587">
                  <c:v>17.899999999999999</c:v>
                </c:pt>
                <c:pt idx="2588">
                  <c:v>17.8</c:v>
                </c:pt>
                <c:pt idx="2589">
                  <c:v>17.600000000000001</c:v>
                </c:pt>
                <c:pt idx="2590">
                  <c:v>17.899999999999999</c:v>
                </c:pt>
                <c:pt idx="2591">
                  <c:v>18</c:v>
                </c:pt>
                <c:pt idx="2592">
                  <c:v>17.8</c:v>
                </c:pt>
                <c:pt idx="2593">
                  <c:v>17.8</c:v>
                </c:pt>
                <c:pt idx="2594">
                  <c:v>17.7</c:v>
                </c:pt>
                <c:pt idx="2595">
                  <c:v>17.399999999999999</c:v>
                </c:pt>
                <c:pt idx="2596">
                  <c:v>17.399999999999999</c:v>
                </c:pt>
                <c:pt idx="2597">
                  <c:v>17.600000000000001</c:v>
                </c:pt>
                <c:pt idx="2598">
                  <c:v>17.5</c:v>
                </c:pt>
                <c:pt idx="2599">
                  <c:v>17.2</c:v>
                </c:pt>
                <c:pt idx="2600">
                  <c:v>18</c:v>
                </c:pt>
                <c:pt idx="2601">
                  <c:v>17.8</c:v>
                </c:pt>
                <c:pt idx="2602">
                  <c:v>17.899999999999999</c:v>
                </c:pt>
                <c:pt idx="2603">
                  <c:v>18.600000000000001</c:v>
                </c:pt>
                <c:pt idx="2604">
                  <c:v>18.3</c:v>
                </c:pt>
                <c:pt idx="2605">
                  <c:v>18.3</c:v>
                </c:pt>
                <c:pt idx="2606">
                  <c:v>18.7</c:v>
                </c:pt>
                <c:pt idx="2607">
                  <c:v>18.399999999999999</c:v>
                </c:pt>
                <c:pt idx="2608">
                  <c:v>18.5</c:v>
                </c:pt>
                <c:pt idx="2609">
                  <c:v>18.7</c:v>
                </c:pt>
                <c:pt idx="2610">
                  <c:v>18.899999999999999</c:v>
                </c:pt>
                <c:pt idx="2611">
                  <c:v>18.5</c:v>
                </c:pt>
                <c:pt idx="2612">
                  <c:v>18.399999999999999</c:v>
                </c:pt>
                <c:pt idx="2613">
                  <c:v>18.399999999999999</c:v>
                </c:pt>
                <c:pt idx="2614">
                  <c:v>18.7</c:v>
                </c:pt>
                <c:pt idx="2615">
                  <c:v>18.7</c:v>
                </c:pt>
                <c:pt idx="2616">
                  <c:v>18.899999999999999</c:v>
                </c:pt>
                <c:pt idx="2617">
                  <c:v>18.899999999999999</c:v>
                </c:pt>
                <c:pt idx="2618">
                  <c:v>18.899999999999999</c:v>
                </c:pt>
                <c:pt idx="2619">
                  <c:v>18.600000000000001</c:v>
                </c:pt>
                <c:pt idx="2620">
                  <c:v>18.600000000000001</c:v>
                </c:pt>
                <c:pt idx="2621">
                  <c:v>18.7</c:v>
                </c:pt>
                <c:pt idx="2622">
                  <c:v>19.100000000000001</c:v>
                </c:pt>
                <c:pt idx="2623">
                  <c:v>19.600000000000001</c:v>
                </c:pt>
                <c:pt idx="2624">
                  <c:v>20.2</c:v>
                </c:pt>
                <c:pt idx="2625">
                  <c:v>20.6</c:v>
                </c:pt>
                <c:pt idx="2626">
                  <c:v>20.5</c:v>
                </c:pt>
                <c:pt idx="2627">
                  <c:v>20.399999999999999</c:v>
                </c:pt>
                <c:pt idx="2628">
                  <c:v>20.9</c:v>
                </c:pt>
                <c:pt idx="2629">
                  <c:v>20.6</c:v>
                </c:pt>
                <c:pt idx="2630">
                  <c:v>20.3</c:v>
                </c:pt>
                <c:pt idx="2631">
                  <c:v>20.2</c:v>
                </c:pt>
                <c:pt idx="2632">
                  <c:v>20.8</c:v>
                </c:pt>
                <c:pt idx="2633">
                  <c:v>20.6</c:v>
                </c:pt>
                <c:pt idx="2634">
                  <c:v>21.1</c:v>
                </c:pt>
                <c:pt idx="2635">
                  <c:v>21.3</c:v>
                </c:pt>
                <c:pt idx="2636">
                  <c:v>21.1</c:v>
                </c:pt>
                <c:pt idx="2637">
                  <c:v>20.9</c:v>
                </c:pt>
                <c:pt idx="2638">
                  <c:v>21.3</c:v>
                </c:pt>
                <c:pt idx="2639">
                  <c:v>21.5</c:v>
                </c:pt>
                <c:pt idx="2640">
                  <c:v>21.4</c:v>
                </c:pt>
                <c:pt idx="2641">
                  <c:v>21.1</c:v>
                </c:pt>
                <c:pt idx="2642">
                  <c:v>20.8</c:v>
                </c:pt>
                <c:pt idx="2643">
                  <c:v>21.4</c:v>
                </c:pt>
                <c:pt idx="2644">
                  <c:v>20.9</c:v>
                </c:pt>
                <c:pt idx="2645">
                  <c:v>20.5</c:v>
                </c:pt>
                <c:pt idx="2646">
                  <c:v>20.7</c:v>
                </c:pt>
                <c:pt idx="2647">
                  <c:v>20.5</c:v>
                </c:pt>
                <c:pt idx="2648">
                  <c:v>20.5</c:v>
                </c:pt>
                <c:pt idx="2649">
                  <c:v>20.100000000000001</c:v>
                </c:pt>
                <c:pt idx="2650">
                  <c:v>20.3</c:v>
                </c:pt>
                <c:pt idx="2651">
                  <c:v>20.9</c:v>
                </c:pt>
                <c:pt idx="2652">
                  <c:v>20.8</c:v>
                </c:pt>
                <c:pt idx="2653">
                  <c:v>20.9</c:v>
                </c:pt>
                <c:pt idx="2654">
                  <c:v>20.3</c:v>
                </c:pt>
                <c:pt idx="2655">
                  <c:v>20.399999999999999</c:v>
                </c:pt>
                <c:pt idx="2656">
                  <c:v>20.5</c:v>
                </c:pt>
                <c:pt idx="2657">
                  <c:v>20.2</c:v>
                </c:pt>
                <c:pt idx="2658">
                  <c:v>19.8</c:v>
                </c:pt>
                <c:pt idx="2659">
                  <c:v>20</c:v>
                </c:pt>
                <c:pt idx="2660">
                  <c:v>19.7</c:v>
                </c:pt>
                <c:pt idx="2661">
                  <c:v>20.3</c:v>
                </c:pt>
                <c:pt idx="2662">
                  <c:v>20.5</c:v>
                </c:pt>
                <c:pt idx="2663">
                  <c:v>20.5</c:v>
                </c:pt>
                <c:pt idx="2664">
                  <c:v>20.5</c:v>
                </c:pt>
                <c:pt idx="2665">
                  <c:v>20</c:v>
                </c:pt>
                <c:pt idx="2666">
                  <c:v>19.899999999999999</c:v>
                </c:pt>
                <c:pt idx="2667">
                  <c:v>20.3</c:v>
                </c:pt>
                <c:pt idx="2668">
                  <c:v>20.3</c:v>
                </c:pt>
                <c:pt idx="2669">
                  <c:v>20.100000000000001</c:v>
                </c:pt>
                <c:pt idx="2670">
                  <c:v>20.3</c:v>
                </c:pt>
                <c:pt idx="2671">
                  <c:v>20.2</c:v>
                </c:pt>
                <c:pt idx="2672">
                  <c:v>20</c:v>
                </c:pt>
                <c:pt idx="2673">
                  <c:v>20.100000000000001</c:v>
                </c:pt>
                <c:pt idx="2674">
                  <c:v>20.5</c:v>
                </c:pt>
                <c:pt idx="2675">
                  <c:v>20.100000000000001</c:v>
                </c:pt>
                <c:pt idx="2676">
                  <c:v>20.3</c:v>
                </c:pt>
                <c:pt idx="2677">
                  <c:v>20.399999999999999</c:v>
                </c:pt>
                <c:pt idx="2678">
                  <c:v>20.2</c:v>
                </c:pt>
                <c:pt idx="2679">
                  <c:v>19.899999999999999</c:v>
                </c:pt>
                <c:pt idx="2680">
                  <c:v>19.8</c:v>
                </c:pt>
                <c:pt idx="2681">
                  <c:v>20</c:v>
                </c:pt>
                <c:pt idx="2682">
                  <c:v>20</c:v>
                </c:pt>
                <c:pt idx="2683">
                  <c:v>19.8</c:v>
                </c:pt>
                <c:pt idx="2684">
                  <c:v>20.100000000000001</c:v>
                </c:pt>
                <c:pt idx="2685">
                  <c:v>20</c:v>
                </c:pt>
                <c:pt idx="2686">
                  <c:v>20.3</c:v>
                </c:pt>
                <c:pt idx="2687">
                  <c:v>20.399999999999999</c:v>
                </c:pt>
                <c:pt idx="2688">
                  <c:v>20.5</c:v>
                </c:pt>
                <c:pt idx="2689">
                  <c:v>20.5</c:v>
                </c:pt>
                <c:pt idx="2690">
                  <c:v>20.6</c:v>
                </c:pt>
                <c:pt idx="2691">
                  <c:v>20.3</c:v>
                </c:pt>
                <c:pt idx="2692">
                  <c:v>20</c:v>
                </c:pt>
                <c:pt idx="2693">
                  <c:v>19.600000000000001</c:v>
                </c:pt>
                <c:pt idx="2694">
                  <c:v>19.2</c:v>
                </c:pt>
                <c:pt idx="2695">
                  <c:v>19.3</c:v>
                </c:pt>
                <c:pt idx="2696">
                  <c:v>19.3</c:v>
                </c:pt>
                <c:pt idx="2697">
                  <c:v>19.100000000000001</c:v>
                </c:pt>
                <c:pt idx="2698">
                  <c:v>19.100000000000001</c:v>
                </c:pt>
                <c:pt idx="2699">
                  <c:v>19</c:v>
                </c:pt>
                <c:pt idx="2700">
                  <c:v>19.600000000000001</c:v>
                </c:pt>
                <c:pt idx="2701">
                  <c:v>19.600000000000001</c:v>
                </c:pt>
                <c:pt idx="2702">
                  <c:v>19.2</c:v>
                </c:pt>
                <c:pt idx="2703">
                  <c:v>19.5</c:v>
                </c:pt>
                <c:pt idx="2704">
                  <c:v>19.3</c:v>
                </c:pt>
                <c:pt idx="2705">
                  <c:v>19.5</c:v>
                </c:pt>
                <c:pt idx="2706">
                  <c:v>19.399999999999999</c:v>
                </c:pt>
                <c:pt idx="2707">
                  <c:v>19.2</c:v>
                </c:pt>
                <c:pt idx="2708">
                  <c:v>19.399999999999999</c:v>
                </c:pt>
                <c:pt idx="2709">
                  <c:v>19.399999999999999</c:v>
                </c:pt>
                <c:pt idx="2710">
                  <c:v>19</c:v>
                </c:pt>
                <c:pt idx="2711">
                  <c:v>19.100000000000001</c:v>
                </c:pt>
                <c:pt idx="2712">
                  <c:v>19.100000000000001</c:v>
                </c:pt>
                <c:pt idx="2713">
                  <c:v>19.2</c:v>
                </c:pt>
                <c:pt idx="2714">
                  <c:v>19.100000000000001</c:v>
                </c:pt>
                <c:pt idx="2715">
                  <c:v>19.5</c:v>
                </c:pt>
                <c:pt idx="2716">
                  <c:v>19.600000000000001</c:v>
                </c:pt>
                <c:pt idx="2717">
                  <c:v>19.7</c:v>
                </c:pt>
                <c:pt idx="2718">
                  <c:v>19.7</c:v>
                </c:pt>
                <c:pt idx="2719">
                  <c:v>19.8</c:v>
                </c:pt>
                <c:pt idx="2720">
                  <c:v>19.8</c:v>
                </c:pt>
                <c:pt idx="2721">
                  <c:v>20.2</c:v>
                </c:pt>
                <c:pt idx="2722">
                  <c:v>20.100000000000001</c:v>
                </c:pt>
                <c:pt idx="2723">
                  <c:v>20.7</c:v>
                </c:pt>
                <c:pt idx="2724">
                  <c:v>20.6</c:v>
                </c:pt>
                <c:pt idx="2725">
                  <c:v>20.8</c:v>
                </c:pt>
                <c:pt idx="2726">
                  <c:v>21</c:v>
                </c:pt>
                <c:pt idx="2727">
                  <c:v>20.8</c:v>
                </c:pt>
                <c:pt idx="2728">
                  <c:v>20.6</c:v>
                </c:pt>
                <c:pt idx="2729">
                  <c:v>20.8</c:v>
                </c:pt>
                <c:pt idx="2730">
                  <c:v>20.7</c:v>
                </c:pt>
                <c:pt idx="2731">
                  <c:v>20.6</c:v>
                </c:pt>
                <c:pt idx="2732">
                  <c:v>20.399999999999999</c:v>
                </c:pt>
                <c:pt idx="2733">
                  <c:v>20.2</c:v>
                </c:pt>
                <c:pt idx="2734">
                  <c:v>19.899999999999999</c:v>
                </c:pt>
                <c:pt idx="2735">
                  <c:v>19.600000000000001</c:v>
                </c:pt>
                <c:pt idx="2736">
                  <c:v>19.8</c:v>
                </c:pt>
                <c:pt idx="2737">
                  <c:v>19.7</c:v>
                </c:pt>
                <c:pt idx="2738">
                  <c:v>20.100000000000001</c:v>
                </c:pt>
                <c:pt idx="2739">
                  <c:v>19.7</c:v>
                </c:pt>
                <c:pt idx="2740">
                  <c:v>19.600000000000001</c:v>
                </c:pt>
                <c:pt idx="2741">
                  <c:v>19.7</c:v>
                </c:pt>
                <c:pt idx="2742">
                  <c:v>19.7</c:v>
                </c:pt>
                <c:pt idx="2743">
                  <c:v>19.600000000000001</c:v>
                </c:pt>
                <c:pt idx="2744">
                  <c:v>19.5</c:v>
                </c:pt>
                <c:pt idx="2745">
                  <c:v>19.5</c:v>
                </c:pt>
                <c:pt idx="2746">
                  <c:v>19.5</c:v>
                </c:pt>
                <c:pt idx="2747">
                  <c:v>19.8</c:v>
                </c:pt>
                <c:pt idx="2748">
                  <c:v>19.3</c:v>
                </c:pt>
                <c:pt idx="2749">
                  <c:v>18.600000000000001</c:v>
                </c:pt>
                <c:pt idx="2750">
                  <c:v>18.8</c:v>
                </c:pt>
                <c:pt idx="2751">
                  <c:v>19.100000000000001</c:v>
                </c:pt>
                <c:pt idx="2752">
                  <c:v>18.899999999999999</c:v>
                </c:pt>
                <c:pt idx="2753">
                  <c:v>18.2</c:v>
                </c:pt>
                <c:pt idx="2754">
                  <c:v>18.2</c:v>
                </c:pt>
                <c:pt idx="2755">
                  <c:v>18.2</c:v>
                </c:pt>
                <c:pt idx="2756">
                  <c:v>18.7</c:v>
                </c:pt>
                <c:pt idx="2757">
                  <c:v>19.399999999999999</c:v>
                </c:pt>
                <c:pt idx="2758">
                  <c:v>19.5</c:v>
                </c:pt>
                <c:pt idx="2759">
                  <c:v>19.2</c:v>
                </c:pt>
                <c:pt idx="2760">
                  <c:v>19.100000000000001</c:v>
                </c:pt>
                <c:pt idx="2761">
                  <c:v>20</c:v>
                </c:pt>
                <c:pt idx="2762">
                  <c:v>19.8</c:v>
                </c:pt>
                <c:pt idx="2763">
                  <c:v>19.600000000000001</c:v>
                </c:pt>
                <c:pt idx="2764">
                  <c:v>19.600000000000001</c:v>
                </c:pt>
                <c:pt idx="2765">
                  <c:v>19.7</c:v>
                </c:pt>
                <c:pt idx="2766">
                  <c:v>19.3</c:v>
                </c:pt>
                <c:pt idx="2767">
                  <c:v>19.2</c:v>
                </c:pt>
                <c:pt idx="2768">
                  <c:v>19.3</c:v>
                </c:pt>
                <c:pt idx="2769">
                  <c:v>19</c:v>
                </c:pt>
                <c:pt idx="2770">
                  <c:v>19.3</c:v>
                </c:pt>
                <c:pt idx="2771">
                  <c:v>19.2</c:v>
                </c:pt>
                <c:pt idx="2772">
                  <c:v>19.3</c:v>
                </c:pt>
                <c:pt idx="2773">
                  <c:v>19.3</c:v>
                </c:pt>
                <c:pt idx="2774">
                  <c:v>19</c:v>
                </c:pt>
                <c:pt idx="2775">
                  <c:v>18.899999999999999</c:v>
                </c:pt>
                <c:pt idx="2776">
                  <c:v>18.8</c:v>
                </c:pt>
                <c:pt idx="2777">
                  <c:v>18.8</c:v>
                </c:pt>
                <c:pt idx="2778">
                  <c:v>18.600000000000001</c:v>
                </c:pt>
                <c:pt idx="2779">
                  <c:v>18.600000000000001</c:v>
                </c:pt>
                <c:pt idx="2780">
                  <c:v>18.5</c:v>
                </c:pt>
                <c:pt idx="2781">
                  <c:v>18.7</c:v>
                </c:pt>
                <c:pt idx="2782">
                  <c:v>18.7</c:v>
                </c:pt>
                <c:pt idx="2783">
                  <c:v>18.899999999999999</c:v>
                </c:pt>
                <c:pt idx="2784">
                  <c:v>19</c:v>
                </c:pt>
                <c:pt idx="2785">
                  <c:v>19.3</c:v>
                </c:pt>
                <c:pt idx="2786">
                  <c:v>19.3</c:v>
                </c:pt>
                <c:pt idx="2787">
                  <c:v>19.399999999999999</c:v>
                </c:pt>
                <c:pt idx="2788">
                  <c:v>19.5</c:v>
                </c:pt>
                <c:pt idx="2789">
                  <c:v>19.399999999999999</c:v>
                </c:pt>
                <c:pt idx="2790">
                  <c:v>19.3</c:v>
                </c:pt>
                <c:pt idx="2791">
                  <c:v>19.600000000000001</c:v>
                </c:pt>
                <c:pt idx="2792">
                  <c:v>19.3</c:v>
                </c:pt>
                <c:pt idx="2793">
                  <c:v>19.5</c:v>
                </c:pt>
                <c:pt idx="2794">
                  <c:v>19.399999999999999</c:v>
                </c:pt>
                <c:pt idx="2795">
                  <c:v>19.5</c:v>
                </c:pt>
                <c:pt idx="2796">
                  <c:v>19.3</c:v>
                </c:pt>
                <c:pt idx="2797">
                  <c:v>19.399999999999999</c:v>
                </c:pt>
                <c:pt idx="2798">
                  <c:v>19.399999999999999</c:v>
                </c:pt>
                <c:pt idx="2799">
                  <c:v>19.399999999999999</c:v>
                </c:pt>
                <c:pt idx="2800">
                  <c:v>19.3</c:v>
                </c:pt>
                <c:pt idx="2801">
                  <c:v>19</c:v>
                </c:pt>
                <c:pt idx="2802">
                  <c:v>19.3</c:v>
                </c:pt>
                <c:pt idx="2803">
                  <c:v>19.3</c:v>
                </c:pt>
                <c:pt idx="2804">
                  <c:v>19.3</c:v>
                </c:pt>
                <c:pt idx="2805">
                  <c:v>19.399999999999999</c:v>
                </c:pt>
                <c:pt idx="2806">
                  <c:v>19.399999999999999</c:v>
                </c:pt>
                <c:pt idx="2807">
                  <c:v>19.100000000000001</c:v>
                </c:pt>
                <c:pt idx="2808">
                  <c:v>19.399999999999999</c:v>
                </c:pt>
                <c:pt idx="2809">
                  <c:v>19.100000000000001</c:v>
                </c:pt>
                <c:pt idx="2810">
                  <c:v>19.100000000000001</c:v>
                </c:pt>
                <c:pt idx="2811">
                  <c:v>19.2</c:v>
                </c:pt>
                <c:pt idx="2812">
                  <c:v>19.3</c:v>
                </c:pt>
                <c:pt idx="2813">
                  <c:v>19.5</c:v>
                </c:pt>
                <c:pt idx="2814">
                  <c:v>19.8</c:v>
                </c:pt>
                <c:pt idx="2815">
                  <c:v>19.899999999999999</c:v>
                </c:pt>
                <c:pt idx="2816">
                  <c:v>19.899999999999999</c:v>
                </c:pt>
                <c:pt idx="2817">
                  <c:v>19.899999999999999</c:v>
                </c:pt>
                <c:pt idx="2818">
                  <c:v>20.2</c:v>
                </c:pt>
                <c:pt idx="2819">
                  <c:v>20.100000000000001</c:v>
                </c:pt>
                <c:pt idx="2820">
                  <c:v>19.8</c:v>
                </c:pt>
                <c:pt idx="2821">
                  <c:v>19.8</c:v>
                </c:pt>
                <c:pt idx="2822">
                  <c:v>20.3</c:v>
                </c:pt>
                <c:pt idx="2823">
                  <c:v>20.100000000000001</c:v>
                </c:pt>
                <c:pt idx="2824">
                  <c:v>20.100000000000001</c:v>
                </c:pt>
                <c:pt idx="2825">
                  <c:v>20.399999999999999</c:v>
                </c:pt>
                <c:pt idx="2826">
                  <c:v>20.9</c:v>
                </c:pt>
                <c:pt idx="2827">
                  <c:v>20.7</c:v>
                </c:pt>
                <c:pt idx="2828">
                  <c:v>21</c:v>
                </c:pt>
                <c:pt idx="2829">
                  <c:v>21.2</c:v>
                </c:pt>
                <c:pt idx="2830">
                  <c:v>21.1</c:v>
                </c:pt>
                <c:pt idx="2831">
                  <c:v>20.9</c:v>
                </c:pt>
                <c:pt idx="2832">
                  <c:v>20.9</c:v>
                </c:pt>
                <c:pt idx="2833">
                  <c:v>21.2</c:v>
                </c:pt>
                <c:pt idx="2834">
                  <c:v>21.5</c:v>
                </c:pt>
                <c:pt idx="2835">
                  <c:v>22</c:v>
                </c:pt>
                <c:pt idx="2836">
                  <c:v>21.9</c:v>
                </c:pt>
                <c:pt idx="2837">
                  <c:v>22</c:v>
                </c:pt>
                <c:pt idx="2838">
                  <c:v>21.9</c:v>
                </c:pt>
                <c:pt idx="2839">
                  <c:v>22</c:v>
                </c:pt>
                <c:pt idx="2840">
                  <c:v>22.1</c:v>
                </c:pt>
                <c:pt idx="2841">
                  <c:v>22.1</c:v>
                </c:pt>
                <c:pt idx="2842">
                  <c:v>22.3</c:v>
                </c:pt>
                <c:pt idx="2843">
                  <c:v>22</c:v>
                </c:pt>
                <c:pt idx="2844">
                  <c:v>22.1</c:v>
                </c:pt>
                <c:pt idx="2845">
                  <c:v>22.1</c:v>
                </c:pt>
                <c:pt idx="2846">
                  <c:v>21.5</c:v>
                </c:pt>
                <c:pt idx="2847">
                  <c:v>21.5</c:v>
                </c:pt>
                <c:pt idx="2848">
                  <c:v>21.3</c:v>
                </c:pt>
                <c:pt idx="2849">
                  <c:v>21.8</c:v>
                </c:pt>
                <c:pt idx="2850">
                  <c:v>21.6</c:v>
                </c:pt>
                <c:pt idx="2851">
                  <c:v>21.6</c:v>
                </c:pt>
                <c:pt idx="2852">
                  <c:v>21.2</c:v>
                </c:pt>
                <c:pt idx="2853">
                  <c:v>21.3</c:v>
                </c:pt>
                <c:pt idx="2854">
                  <c:v>21.5</c:v>
                </c:pt>
                <c:pt idx="2855">
                  <c:v>21.3</c:v>
                </c:pt>
                <c:pt idx="2856">
                  <c:v>21.3</c:v>
                </c:pt>
                <c:pt idx="2857">
                  <c:v>21.5</c:v>
                </c:pt>
                <c:pt idx="2858">
                  <c:v>21.9</c:v>
                </c:pt>
                <c:pt idx="2859">
                  <c:v>21.6</c:v>
                </c:pt>
                <c:pt idx="2860">
                  <c:v>21.8</c:v>
                </c:pt>
                <c:pt idx="2861">
                  <c:v>22.1</c:v>
                </c:pt>
                <c:pt idx="2862">
                  <c:v>22</c:v>
                </c:pt>
                <c:pt idx="2863">
                  <c:v>21.9</c:v>
                </c:pt>
                <c:pt idx="2864">
                  <c:v>21.6</c:v>
                </c:pt>
                <c:pt idx="2865">
                  <c:v>21.7</c:v>
                </c:pt>
                <c:pt idx="2866">
                  <c:v>21.7</c:v>
                </c:pt>
                <c:pt idx="2867">
                  <c:v>21.9</c:v>
                </c:pt>
                <c:pt idx="2868">
                  <c:v>21.9</c:v>
                </c:pt>
                <c:pt idx="2869">
                  <c:v>21.7</c:v>
                </c:pt>
                <c:pt idx="2870">
                  <c:v>21.6</c:v>
                </c:pt>
                <c:pt idx="2871">
                  <c:v>21.1</c:v>
                </c:pt>
                <c:pt idx="2872">
                  <c:v>21.1</c:v>
                </c:pt>
                <c:pt idx="2873">
                  <c:v>21.2</c:v>
                </c:pt>
                <c:pt idx="2874">
                  <c:v>21</c:v>
                </c:pt>
                <c:pt idx="2875">
                  <c:v>20.9</c:v>
                </c:pt>
                <c:pt idx="2876">
                  <c:v>20.7</c:v>
                </c:pt>
                <c:pt idx="2877">
                  <c:v>21.3</c:v>
                </c:pt>
                <c:pt idx="2878">
                  <c:v>21.5</c:v>
                </c:pt>
                <c:pt idx="2879">
                  <c:v>21.6</c:v>
                </c:pt>
                <c:pt idx="2880">
                  <c:v>21.6</c:v>
                </c:pt>
                <c:pt idx="2881">
                  <c:v>21.5</c:v>
                </c:pt>
                <c:pt idx="2882">
                  <c:v>21.6</c:v>
                </c:pt>
                <c:pt idx="2883">
                  <c:v>21.7</c:v>
                </c:pt>
                <c:pt idx="2884">
                  <c:v>22.1</c:v>
                </c:pt>
                <c:pt idx="2885">
                  <c:v>22.3</c:v>
                </c:pt>
                <c:pt idx="2886">
                  <c:v>22.1</c:v>
                </c:pt>
                <c:pt idx="2887">
                  <c:v>22.4</c:v>
                </c:pt>
                <c:pt idx="2888">
                  <c:v>22.1</c:v>
                </c:pt>
                <c:pt idx="2889">
                  <c:v>22</c:v>
                </c:pt>
                <c:pt idx="2890">
                  <c:v>21.9</c:v>
                </c:pt>
                <c:pt idx="2891">
                  <c:v>22.2</c:v>
                </c:pt>
                <c:pt idx="2892">
                  <c:v>22.3</c:v>
                </c:pt>
                <c:pt idx="2893">
                  <c:v>22.3</c:v>
                </c:pt>
                <c:pt idx="2894">
                  <c:v>22.3</c:v>
                </c:pt>
                <c:pt idx="2895">
                  <c:v>21.7</c:v>
                </c:pt>
                <c:pt idx="2896">
                  <c:v>22.1</c:v>
                </c:pt>
                <c:pt idx="2897">
                  <c:v>22.7</c:v>
                </c:pt>
                <c:pt idx="2898">
                  <c:v>22.5</c:v>
                </c:pt>
                <c:pt idx="2899">
                  <c:v>23.1</c:v>
                </c:pt>
                <c:pt idx="2900">
                  <c:v>23</c:v>
                </c:pt>
                <c:pt idx="2901">
                  <c:v>22.8</c:v>
                </c:pt>
                <c:pt idx="2902">
                  <c:v>22.8</c:v>
                </c:pt>
                <c:pt idx="2903">
                  <c:v>22.4</c:v>
                </c:pt>
                <c:pt idx="2904">
                  <c:v>23.3</c:v>
                </c:pt>
                <c:pt idx="2905">
                  <c:v>23.4</c:v>
                </c:pt>
                <c:pt idx="2906">
                  <c:v>23.5</c:v>
                </c:pt>
                <c:pt idx="2907">
                  <c:v>23.8</c:v>
                </c:pt>
                <c:pt idx="2908">
                  <c:v>23.9</c:v>
                </c:pt>
                <c:pt idx="2909">
                  <c:v>23.9</c:v>
                </c:pt>
                <c:pt idx="2910">
                  <c:v>23.7</c:v>
                </c:pt>
                <c:pt idx="2911">
                  <c:v>24</c:v>
                </c:pt>
                <c:pt idx="2912">
                  <c:v>24.2</c:v>
                </c:pt>
                <c:pt idx="2913">
                  <c:v>24.2</c:v>
                </c:pt>
                <c:pt idx="2914">
                  <c:v>24.2</c:v>
                </c:pt>
                <c:pt idx="2915">
                  <c:v>24.2</c:v>
                </c:pt>
                <c:pt idx="2916">
                  <c:v>24.5</c:v>
                </c:pt>
                <c:pt idx="2917">
                  <c:v>24.2</c:v>
                </c:pt>
                <c:pt idx="2918">
                  <c:v>24.5</c:v>
                </c:pt>
                <c:pt idx="2919">
                  <c:v>24.6</c:v>
                </c:pt>
                <c:pt idx="2920">
                  <c:v>24.6</c:v>
                </c:pt>
                <c:pt idx="2921">
                  <c:v>24.2</c:v>
                </c:pt>
                <c:pt idx="2922">
                  <c:v>23.8</c:v>
                </c:pt>
                <c:pt idx="2923">
                  <c:v>23.9</c:v>
                </c:pt>
                <c:pt idx="2924">
                  <c:v>24.2</c:v>
                </c:pt>
                <c:pt idx="2925">
                  <c:v>23.9</c:v>
                </c:pt>
                <c:pt idx="2926">
                  <c:v>23.9</c:v>
                </c:pt>
                <c:pt idx="2927">
                  <c:v>23.9</c:v>
                </c:pt>
                <c:pt idx="2928">
                  <c:v>24.1</c:v>
                </c:pt>
                <c:pt idx="2929">
                  <c:v>23.8</c:v>
                </c:pt>
                <c:pt idx="2930">
                  <c:v>23.5</c:v>
                </c:pt>
                <c:pt idx="2931">
                  <c:v>23.5</c:v>
                </c:pt>
                <c:pt idx="2932">
                  <c:v>23.8</c:v>
                </c:pt>
                <c:pt idx="2933">
                  <c:v>23.8</c:v>
                </c:pt>
                <c:pt idx="2934">
                  <c:v>24.1</c:v>
                </c:pt>
                <c:pt idx="2935">
                  <c:v>24.3</c:v>
                </c:pt>
                <c:pt idx="2936">
                  <c:v>24.2</c:v>
                </c:pt>
                <c:pt idx="2937">
                  <c:v>24</c:v>
                </c:pt>
                <c:pt idx="2938">
                  <c:v>24.3</c:v>
                </c:pt>
                <c:pt idx="2939">
                  <c:v>24</c:v>
                </c:pt>
                <c:pt idx="2940">
                  <c:v>24.1</c:v>
                </c:pt>
                <c:pt idx="2941">
                  <c:v>23.9</c:v>
                </c:pt>
                <c:pt idx="2942">
                  <c:v>23.7</c:v>
                </c:pt>
                <c:pt idx="2943">
                  <c:v>24.1</c:v>
                </c:pt>
                <c:pt idx="2944">
                  <c:v>24.1</c:v>
                </c:pt>
                <c:pt idx="2945">
                  <c:v>24</c:v>
                </c:pt>
                <c:pt idx="2946">
                  <c:v>24</c:v>
                </c:pt>
                <c:pt idx="2947">
                  <c:v>23.9</c:v>
                </c:pt>
                <c:pt idx="2948">
                  <c:v>23.8</c:v>
                </c:pt>
                <c:pt idx="2949">
                  <c:v>23.7</c:v>
                </c:pt>
                <c:pt idx="2950">
                  <c:v>24</c:v>
                </c:pt>
                <c:pt idx="2951">
                  <c:v>23.9</c:v>
                </c:pt>
                <c:pt idx="2952">
                  <c:v>23.8</c:v>
                </c:pt>
                <c:pt idx="2953">
                  <c:v>23.8</c:v>
                </c:pt>
                <c:pt idx="2954">
                  <c:v>23.8</c:v>
                </c:pt>
                <c:pt idx="2955">
                  <c:v>23.9</c:v>
                </c:pt>
                <c:pt idx="2956">
                  <c:v>23.5</c:v>
                </c:pt>
                <c:pt idx="2957">
                  <c:v>23.8</c:v>
                </c:pt>
                <c:pt idx="2958">
                  <c:v>23.6</c:v>
                </c:pt>
                <c:pt idx="2959">
                  <c:v>23.6</c:v>
                </c:pt>
                <c:pt idx="2960">
                  <c:v>23.7</c:v>
                </c:pt>
                <c:pt idx="2961">
                  <c:v>23.7</c:v>
                </c:pt>
                <c:pt idx="2962">
                  <c:v>23.9</c:v>
                </c:pt>
                <c:pt idx="2963">
                  <c:v>23.9</c:v>
                </c:pt>
                <c:pt idx="2964">
                  <c:v>24</c:v>
                </c:pt>
                <c:pt idx="2965">
                  <c:v>23.9</c:v>
                </c:pt>
                <c:pt idx="2966">
                  <c:v>23.8</c:v>
                </c:pt>
                <c:pt idx="2967">
                  <c:v>23.7</c:v>
                </c:pt>
                <c:pt idx="2968">
                  <c:v>23.7</c:v>
                </c:pt>
                <c:pt idx="2969">
                  <c:v>23.5</c:v>
                </c:pt>
                <c:pt idx="2970">
                  <c:v>22.7</c:v>
                </c:pt>
                <c:pt idx="2971">
                  <c:v>23.2</c:v>
                </c:pt>
                <c:pt idx="2972">
                  <c:v>23.1</c:v>
                </c:pt>
                <c:pt idx="2973">
                  <c:v>23</c:v>
                </c:pt>
                <c:pt idx="2974">
                  <c:v>23</c:v>
                </c:pt>
                <c:pt idx="2975">
                  <c:v>23.3</c:v>
                </c:pt>
                <c:pt idx="2976">
                  <c:v>23.1</c:v>
                </c:pt>
                <c:pt idx="2977">
                  <c:v>23.1</c:v>
                </c:pt>
                <c:pt idx="2978">
                  <c:v>23.1</c:v>
                </c:pt>
                <c:pt idx="2979">
                  <c:v>22.8</c:v>
                </c:pt>
                <c:pt idx="2980">
                  <c:v>22.5</c:v>
                </c:pt>
                <c:pt idx="2981">
                  <c:v>21.6</c:v>
                </c:pt>
                <c:pt idx="2982">
                  <c:v>21.6</c:v>
                </c:pt>
                <c:pt idx="2983">
                  <c:v>22.4</c:v>
                </c:pt>
                <c:pt idx="2984">
                  <c:v>22.6</c:v>
                </c:pt>
                <c:pt idx="2985">
                  <c:v>22.6</c:v>
                </c:pt>
                <c:pt idx="2986">
                  <c:v>22.7</c:v>
                </c:pt>
                <c:pt idx="2987">
                  <c:v>22.3</c:v>
                </c:pt>
                <c:pt idx="2988">
                  <c:v>22.5</c:v>
                </c:pt>
                <c:pt idx="2989">
                  <c:v>22.3</c:v>
                </c:pt>
                <c:pt idx="2990">
                  <c:v>22.2</c:v>
                </c:pt>
                <c:pt idx="2991">
                  <c:v>22.5</c:v>
                </c:pt>
                <c:pt idx="2992">
                  <c:v>22.6</c:v>
                </c:pt>
                <c:pt idx="2993">
                  <c:v>22.8</c:v>
                </c:pt>
                <c:pt idx="2994">
                  <c:v>22.8</c:v>
                </c:pt>
                <c:pt idx="2995">
                  <c:v>23</c:v>
                </c:pt>
                <c:pt idx="2996">
                  <c:v>23.2</c:v>
                </c:pt>
                <c:pt idx="2997">
                  <c:v>23.2</c:v>
                </c:pt>
                <c:pt idx="2998">
                  <c:v>23</c:v>
                </c:pt>
                <c:pt idx="2999">
                  <c:v>23.2</c:v>
                </c:pt>
                <c:pt idx="3000">
                  <c:v>23.4</c:v>
                </c:pt>
                <c:pt idx="3001">
                  <c:v>23.4</c:v>
                </c:pt>
                <c:pt idx="3002">
                  <c:v>23.5</c:v>
                </c:pt>
                <c:pt idx="3003">
                  <c:v>23.5</c:v>
                </c:pt>
                <c:pt idx="3004">
                  <c:v>22.6</c:v>
                </c:pt>
                <c:pt idx="3005">
                  <c:v>22.7</c:v>
                </c:pt>
                <c:pt idx="3006">
                  <c:v>22.7</c:v>
                </c:pt>
                <c:pt idx="3007">
                  <c:v>22.6</c:v>
                </c:pt>
                <c:pt idx="3008">
                  <c:v>22.6</c:v>
                </c:pt>
                <c:pt idx="3009">
                  <c:v>22.4</c:v>
                </c:pt>
                <c:pt idx="3010">
                  <c:v>21.8</c:v>
                </c:pt>
                <c:pt idx="3011">
                  <c:v>22</c:v>
                </c:pt>
                <c:pt idx="3012">
                  <c:v>22.2</c:v>
                </c:pt>
                <c:pt idx="3013">
                  <c:v>22.2</c:v>
                </c:pt>
                <c:pt idx="3014">
                  <c:v>22.7</c:v>
                </c:pt>
                <c:pt idx="3015">
                  <c:v>22.4</c:v>
                </c:pt>
                <c:pt idx="3016">
                  <c:v>22.3</c:v>
                </c:pt>
                <c:pt idx="3017">
                  <c:v>22.7</c:v>
                </c:pt>
                <c:pt idx="3018">
                  <c:v>22.7</c:v>
                </c:pt>
                <c:pt idx="3019">
                  <c:v>22.5</c:v>
                </c:pt>
                <c:pt idx="3020">
                  <c:v>22.2</c:v>
                </c:pt>
                <c:pt idx="3021">
                  <c:v>22</c:v>
                </c:pt>
                <c:pt idx="3022">
                  <c:v>22</c:v>
                </c:pt>
                <c:pt idx="3023">
                  <c:v>21.6</c:v>
                </c:pt>
                <c:pt idx="3024">
                  <c:v>21.8</c:v>
                </c:pt>
                <c:pt idx="3025">
                  <c:v>21.9</c:v>
                </c:pt>
                <c:pt idx="3026">
                  <c:v>22.4</c:v>
                </c:pt>
                <c:pt idx="3027">
                  <c:v>22.5</c:v>
                </c:pt>
                <c:pt idx="3028">
                  <c:v>22.4</c:v>
                </c:pt>
                <c:pt idx="3029">
                  <c:v>22.2</c:v>
                </c:pt>
                <c:pt idx="3030">
                  <c:v>21.8</c:v>
                </c:pt>
                <c:pt idx="3031">
                  <c:v>21.6</c:v>
                </c:pt>
                <c:pt idx="3032">
                  <c:v>21</c:v>
                </c:pt>
                <c:pt idx="3033">
                  <c:v>20.8</c:v>
                </c:pt>
                <c:pt idx="3034">
                  <c:v>21.8</c:v>
                </c:pt>
                <c:pt idx="3035">
                  <c:v>21.6</c:v>
                </c:pt>
                <c:pt idx="3036">
                  <c:v>21.5</c:v>
                </c:pt>
                <c:pt idx="3037">
                  <c:v>21.5</c:v>
                </c:pt>
                <c:pt idx="3038">
                  <c:v>21.5</c:v>
                </c:pt>
                <c:pt idx="3039">
                  <c:v>21.7</c:v>
                </c:pt>
                <c:pt idx="3040">
                  <c:v>21.6</c:v>
                </c:pt>
                <c:pt idx="3041">
                  <c:v>21.6</c:v>
                </c:pt>
                <c:pt idx="3042">
                  <c:v>21.9</c:v>
                </c:pt>
                <c:pt idx="3043">
                  <c:v>22.5</c:v>
                </c:pt>
                <c:pt idx="3044">
                  <c:v>22.8</c:v>
                </c:pt>
                <c:pt idx="3045">
                  <c:v>22.8</c:v>
                </c:pt>
                <c:pt idx="3046">
                  <c:v>22.6</c:v>
                </c:pt>
                <c:pt idx="3047">
                  <c:v>22.8</c:v>
                </c:pt>
                <c:pt idx="3048">
                  <c:v>22.8</c:v>
                </c:pt>
                <c:pt idx="3049">
                  <c:v>22.8</c:v>
                </c:pt>
                <c:pt idx="3050">
                  <c:v>23</c:v>
                </c:pt>
                <c:pt idx="3051">
                  <c:v>23</c:v>
                </c:pt>
                <c:pt idx="3052">
                  <c:v>23.1</c:v>
                </c:pt>
                <c:pt idx="3053">
                  <c:v>22.8</c:v>
                </c:pt>
                <c:pt idx="3054">
                  <c:v>22.2</c:v>
                </c:pt>
                <c:pt idx="3055">
                  <c:v>22</c:v>
                </c:pt>
                <c:pt idx="3056">
                  <c:v>22</c:v>
                </c:pt>
                <c:pt idx="3057">
                  <c:v>22</c:v>
                </c:pt>
                <c:pt idx="3058">
                  <c:v>21.9</c:v>
                </c:pt>
                <c:pt idx="3059">
                  <c:v>22.4</c:v>
                </c:pt>
                <c:pt idx="3060">
                  <c:v>22.9</c:v>
                </c:pt>
                <c:pt idx="3061">
                  <c:v>22.8</c:v>
                </c:pt>
                <c:pt idx="3062">
                  <c:v>22.7</c:v>
                </c:pt>
                <c:pt idx="3063">
                  <c:v>22.8</c:v>
                </c:pt>
                <c:pt idx="3064">
                  <c:v>22.9</c:v>
                </c:pt>
                <c:pt idx="3065">
                  <c:v>23</c:v>
                </c:pt>
                <c:pt idx="3066">
                  <c:v>23.3</c:v>
                </c:pt>
                <c:pt idx="3067">
                  <c:v>23.2</c:v>
                </c:pt>
                <c:pt idx="3068">
                  <c:v>22.9</c:v>
                </c:pt>
                <c:pt idx="3069">
                  <c:v>23.3</c:v>
                </c:pt>
                <c:pt idx="3070">
                  <c:v>23.1</c:v>
                </c:pt>
                <c:pt idx="3071">
                  <c:v>22.9</c:v>
                </c:pt>
                <c:pt idx="3072">
                  <c:v>22.9</c:v>
                </c:pt>
                <c:pt idx="3073">
                  <c:v>22.8</c:v>
                </c:pt>
                <c:pt idx="3074">
                  <c:v>22.6</c:v>
                </c:pt>
                <c:pt idx="3075">
                  <c:v>22.6</c:v>
                </c:pt>
                <c:pt idx="3076">
                  <c:v>22.5</c:v>
                </c:pt>
                <c:pt idx="3077">
                  <c:v>22.5</c:v>
                </c:pt>
                <c:pt idx="3078">
                  <c:v>22.5</c:v>
                </c:pt>
                <c:pt idx="3079">
                  <c:v>22.2</c:v>
                </c:pt>
                <c:pt idx="3080">
                  <c:v>22.3</c:v>
                </c:pt>
                <c:pt idx="3081">
                  <c:v>22.4</c:v>
                </c:pt>
                <c:pt idx="3082">
                  <c:v>22.6</c:v>
                </c:pt>
                <c:pt idx="3083">
                  <c:v>22.6</c:v>
                </c:pt>
                <c:pt idx="3084">
                  <c:v>22.7</c:v>
                </c:pt>
                <c:pt idx="3085">
                  <c:v>23.1</c:v>
                </c:pt>
                <c:pt idx="3086">
                  <c:v>23.1</c:v>
                </c:pt>
                <c:pt idx="3087">
                  <c:v>23.3</c:v>
                </c:pt>
                <c:pt idx="3088">
                  <c:v>23</c:v>
                </c:pt>
                <c:pt idx="3089">
                  <c:v>22.7</c:v>
                </c:pt>
                <c:pt idx="3090">
                  <c:v>22.7</c:v>
                </c:pt>
                <c:pt idx="3091">
                  <c:v>22.5</c:v>
                </c:pt>
                <c:pt idx="3092">
                  <c:v>22.7</c:v>
                </c:pt>
                <c:pt idx="3093">
                  <c:v>22.8</c:v>
                </c:pt>
                <c:pt idx="3094">
                  <c:v>22.5</c:v>
                </c:pt>
                <c:pt idx="3095">
                  <c:v>22.5</c:v>
                </c:pt>
                <c:pt idx="3096">
                  <c:v>22.5</c:v>
                </c:pt>
                <c:pt idx="3097">
                  <c:v>22.3</c:v>
                </c:pt>
                <c:pt idx="3098">
                  <c:v>22.5</c:v>
                </c:pt>
                <c:pt idx="3099">
                  <c:v>22.3</c:v>
                </c:pt>
                <c:pt idx="3100">
                  <c:v>22.5</c:v>
                </c:pt>
                <c:pt idx="3101">
                  <c:v>22.4</c:v>
                </c:pt>
                <c:pt idx="3102">
                  <c:v>22.4</c:v>
                </c:pt>
                <c:pt idx="3103">
                  <c:v>22.5</c:v>
                </c:pt>
                <c:pt idx="3104">
                  <c:v>22.5</c:v>
                </c:pt>
                <c:pt idx="3105">
                  <c:v>22.2</c:v>
                </c:pt>
                <c:pt idx="3106">
                  <c:v>22.2</c:v>
                </c:pt>
                <c:pt idx="3107">
                  <c:v>22.1</c:v>
                </c:pt>
                <c:pt idx="3108">
                  <c:v>22</c:v>
                </c:pt>
                <c:pt idx="3109">
                  <c:v>21.7</c:v>
                </c:pt>
                <c:pt idx="3110">
                  <c:v>21.2</c:v>
                </c:pt>
                <c:pt idx="3111">
                  <c:v>21.3</c:v>
                </c:pt>
                <c:pt idx="3112">
                  <c:v>21.1</c:v>
                </c:pt>
                <c:pt idx="3113">
                  <c:v>21.3</c:v>
                </c:pt>
                <c:pt idx="3114">
                  <c:v>21.4</c:v>
                </c:pt>
                <c:pt idx="3115">
                  <c:v>21.3</c:v>
                </c:pt>
                <c:pt idx="3116">
                  <c:v>21</c:v>
                </c:pt>
                <c:pt idx="3117">
                  <c:v>20.9</c:v>
                </c:pt>
                <c:pt idx="3118">
                  <c:v>20.8</c:v>
                </c:pt>
                <c:pt idx="3119">
                  <c:v>21</c:v>
                </c:pt>
                <c:pt idx="3120">
                  <c:v>20.8</c:v>
                </c:pt>
                <c:pt idx="3121">
                  <c:v>20.8</c:v>
                </c:pt>
                <c:pt idx="3122">
                  <c:v>20.8</c:v>
                </c:pt>
                <c:pt idx="3123">
                  <c:v>20.5</c:v>
                </c:pt>
                <c:pt idx="3124">
                  <c:v>20.399999999999999</c:v>
                </c:pt>
                <c:pt idx="3125">
                  <c:v>20.100000000000001</c:v>
                </c:pt>
                <c:pt idx="3126">
                  <c:v>20.100000000000001</c:v>
                </c:pt>
                <c:pt idx="3127">
                  <c:v>20.100000000000001</c:v>
                </c:pt>
                <c:pt idx="3128">
                  <c:v>20</c:v>
                </c:pt>
                <c:pt idx="3129">
                  <c:v>20.100000000000001</c:v>
                </c:pt>
                <c:pt idx="3130">
                  <c:v>20.2</c:v>
                </c:pt>
                <c:pt idx="3131">
                  <c:v>20.3</c:v>
                </c:pt>
                <c:pt idx="3132">
                  <c:v>20.5</c:v>
                </c:pt>
                <c:pt idx="3133">
                  <c:v>20.399999999999999</c:v>
                </c:pt>
                <c:pt idx="3134">
                  <c:v>20.100000000000001</c:v>
                </c:pt>
                <c:pt idx="3135">
                  <c:v>19.899999999999999</c:v>
                </c:pt>
                <c:pt idx="3136">
                  <c:v>19.899999999999999</c:v>
                </c:pt>
                <c:pt idx="3137">
                  <c:v>19.8</c:v>
                </c:pt>
                <c:pt idx="3138">
                  <c:v>20.399999999999999</c:v>
                </c:pt>
                <c:pt idx="3139">
                  <c:v>20.6</c:v>
                </c:pt>
                <c:pt idx="3140">
                  <c:v>20.6</c:v>
                </c:pt>
                <c:pt idx="3141">
                  <c:v>20.7</c:v>
                </c:pt>
                <c:pt idx="3142">
                  <c:v>20.8</c:v>
                </c:pt>
                <c:pt idx="3143">
                  <c:v>20.9</c:v>
                </c:pt>
                <c:pt idx="3144">
                  <c:v>21</c:v>
                </c:pt>
                <c:pt idx="3145">
                  <c:v>21.2</c:v>
                </c:pt>
                <c:pt idx="3146">
                  <c:v>21.1</c:v>
                </c:pt>
                <c:pt idx="3147">
                  <c:v>21.3</c:v>
                </c:pt>
                <c:pt idx="3148">
                  <c:v>21.2</c:v>
                </c:pt>
                <c:pt idx="3149">
                  <c:v>20.8</c:v>
                </c:pt>
                <c:pt idx="3150">
                  <c:v>21.1</c:v>
                </c:pt>
                <c:pt idx="3151">
                  <c:v>21.1</c:v>
                </c:pt>
                <c:pt idx="3152">
                  <c:v>20.9</c:v>
                </c:pt>
                <c:pt idx="3153">
                  <c:v>20.8</c:v>
                </c:pt>
                <c:pt idx="3154">
                  <c:v>20.3</c:v>
                </c:pt>
                <c:pt idx="3155">
                  <c:v>20.5</c:v>
                </c:pt>
                <c:pt idx="3156">
                  <c:v>20.3</c:v>
                </c:pt>
                <c:pt idx="3157">
                  <c:v>20.2</c:v>
                </c:pt>
                <c:pt idx="3158">
                  <c:v>20.3</c:v>
                </c:pt>
                <c:pt idx="3159">
                  <c:v>20</c:v>
                </c:pt>
                <c:pt idx="3160">
                  <c:v>19.899999999999999</c:v>
                </c:pt>
                <c:pt idx="3161">
                  <c:v>20.3</c:v>
                </c:pt>
                <c:pt idx="3162">
                  <c:v>20.2</c:v>
                </c:pt>
                <c:pt idx="3163">
                  <c:v>20.3</c:v>
                </c:pt>
                <c:pt idx="3164">
                  <c:v>20.399999999999999</c:v>
                </c:pt>
                <c:pt idx="3165">
                  <c:v>20.3</c:v>
                </c:pt>
                <c:pt idx="3166">
                  <c:v>20.2</c:v>
                </c:pt>
                <c:pt idx="3167">
                  <c:v>20.2</c:v>
                </c:pt>
                <c:pt idx="3168">
                  <c:v>20.5</c:v>
                </c:pt>
                <c:pt idx="3169">
                  <c:v>20.5</c:v>
                </c:pt>
                <c:pt idx="3170">
                  <c:v>20.5</c:v>
                </c:pt>
                <c:pt idx="3171">
                  <c:v>20.5</c:v>
                </c:pt>
                <c:pt idx="3172">
                  <c:v>20.399999999999999</c:v>
                </c:pt>
                <c:pt idx="3173">
                  <c:v>20.7</c:v>
                </c:pt>
                <c:pt idx="3174">
                  <c:v>20.6</c:v>
                </c:pt>
                <c:pt idx="3175">
                  <c:v>19.3</c:v>
                </c:pt>
                <c:pt idx="3176">
                  <c:v>18.8</c:v>
                </c:pt>
                <c:pt idx="3177">
                  <c:v>18.600000000000001</c:v>
                </c:pt>
                <c:pt idx="3178">
                  <c:v>18.2</c:v>
                </c:pt>
                <c:pt idx="3179">
                  <c:v>18.3</c:v>
                </c:pt>
                <c:pt idx="3180">
                  <c:v>18.399999999999999</c:v>
                </c:pt>
                <c:pt idx="3181">
                  <c:v>18.2</c:v>
                </c:pt>
                <c:pt idx="3182">
                  <c:v>18.600000000000001</c:v>
                </c:pt>
                <c:pt idx="3183">
                  <c:v>18.600000000000001</c:v>
                </c:pt>
                <c:pt idx="3184">
                  <c:v>18.600000000000001</c:v>
                </c:pt>
                <c:pt idx="3185">
                  <c:v>18.600000000000001</c:v>
                </c:pt>
                <c:pt idx="3186">
                  <c:v>18.600000000000001</c:v>
                </c:pt>
                <c:pt idx="3187">
                  <c:v>18.5</c:v>
                </c:pt>
                <c:pt idx="3188">
                  <c:v>18.600000000000001</c:v>
                </c:pt>
                <c:pt idx="3189">
                  <c:v>18.8</c:v>
                </c:pt>
                <c:pt idx="3190">
                  <c:v>19.100000000000001</c:v>
                </c:pt>
                <c:pt idx="3191">
                  <c:v>19.399999999999999</c:v>
                </c:pt>
                <c:pt idx="3192">
                  <c:v>19.2</c:v>
                </c:pt>
                <c:pt idx="3193">
                  <c:v>19.2</c:v>
                </c:pt>
                <c:pt idx="3194">
                  <c:v>18.899999999999999</c:v>
                </c:pt>
                <c:pt idx="3195">
                  <c:v>18.8</c:v>
                </c:pt>
                <c:pt idx="3196">
                  <c:v>19.2</c:v>
                </c:pt>
                <c:pt idx="3197">
                  <c:v>19.2</c:v>
                </c:pt>
                <c:pt idx="3198">
                  <c:v>19</c:v>
                </c:pt>
                <c:pt idx="3199">
                  <c:v>18.8</c:v>
                </c:pt>
                <c:pt idx="3200">
                  <c:v>18.7</c:v>
                </c:pt>
                <c:pt idx="3201">
                  <c:v>19</c:v>
                </c:pt>
                <c:pt idx="3202">
                  <c:v>19</c:v>
                </c:pt>
                <c:pt idx="3203">
                  <c:v>18.899999999999999</c:v>
                </c:pt>
                <c:pt idx="3204">
                  <c:v>19.3</c:v>
                </c:pt>
                <c:pt idx="3205">
                  <c:v>19.2</c:v>
                </c:pt>
                <c:pt idx="3206">
                  <c:v>19.3</c:v>
                </c:pt>
                <c:pt idx="3207">
                  <c:v>19.3</c:v>
                </c:pt>
                <c:pt idx="3208">
                  <c:v>19.2</c:v>
                </c:pt>
                <c:pt idx="3209">
                  <c:v>19.5</c:v>
                </c:pt>
                <c:pt idx="3210">
                  <c:v>19.899999999999999</c:v>
                </c:pt>
                <c:pt idx="3211">
                  <c:v>20.100000000000001</c:v>
                </c:pt>
                <c:pt idx="3212">
                  <c:v>19.8</c:v>
                </c:pt>
                <c:pt idx="3213">
                  <c:v>19.8</c:v>
                </c:pt>
                <c:pt idx="3214">
                  <c:v>19.399999999999999</c:v>
                </c:pt>
                <c:pt idx="3215">
                  <c:v>19.2</c:v>
                </c:pt>
                <c:pt idx="3216">
                  <c:v>19</c:v>
                </c:pt>
                <c:pt idx="3217">
                  <c:v>19</c:v>
                </c:pt>
                <c:pt idx="3218">
                  <c:v>19</c:v>
                </c:pt>
                <c:pt idx="3219">
                  <c:v>19.3</c:v>
                </c:pt>
                <c:pt idx="3220">
                  <c:v>19.3</c:v>
                </c:pt>
                <c:pt idx="3221">
                  <c:v>19.3</c:v>
                </c:pt>
                <c:pt idx="3222">
                  <c:v>19.100000000000001</c:v>
                </c:pt>
                <c:pt idx="3223">
                  <c:v>18.899999999999999</c:v>
                </c:pt>
                <c:pt idx="3224">
                  <c:v>19</c:v>
                </c:pt>
                <c:pt idx="3225">
                  <c:v>19.100000000000001</c:v>
                </c:pt>
                <c:pt idx="3226">
                  <c:v>19.100000000000001</c:v>
                </c:pt>
                <c:pt idx="3227">
                  <c:v>19.100000000000001</c:v>
                </c:pt>
                <c:pt idx="3228">
                  <c:v>19</c:v>
                </c:pt>
                <c:pt idx="3229">
                  <c:v>19.600000000000001</c:v>
                </c:pt>
                <c:pt idx="3230">
                  <c:v>19.600000000000001</c:v>
                </c:pt>
                <c:pt idx="3231">
                  <c:v>19.600000000000001</c:v>
                </c:pt>
                <c:pt idx="3232">
                  <c:v>19.600000000000001</c:v>
                </c:pt>
                <c:pt idx="3233">
                  <c:v>19.5</c:v>
                </c:pt>
                <c:pt idx="3234">
                  <c:v>19.2</c:v>
                </c:pt>
                <c:pt idx="3235">
                  <c:v>19.100000000000001</c:v>
                </c:pt>
                <c:pt idx="3236">
                  <c:v>19.5</c:v>
                </c:pt>
                <c:pt idx="3237">
                  <c:v>19.8</c:v>
                </c:pt>
                <c:pt idx="3238">
                  <c:v>19.899999999999999</c:v>
                </c:pt>
                <c:pt idx="3239">
                  <c:v>20</c:v>
                </c:pt>
                <c:pt idx="3240">
                  <c:v>20.2</c:v>
                </c:pt>
                <c:pt idx="3241">
                  <c:v>19.899999999999999</c:v>
                </c:pt>
                <c:pt idx="3242">
                  <c:v>19.8</c:v>
                </c:pt>
                <c:pt idx="3243">
                  <c:v>19.8</c:v>
                </c:pt>
                <c:pt idx="3244">
                  <c:v>20.5</c:v>
                </c:pt>
                <c:pt idx="3245">
                  <c:v>20.399999999999999</c:v>
                </c:pt>
                <c:pt idx="3246">
                  <c:v>20.6</c:v>
                </c:pt>
                <c:pt idx="3247">
                  <c:v>20.9</c:v>
                </c:pt>
                <c:pt idx="3248">
                  <c:v>21</c:v>
                </c:pt>
                <c:pt idx="3249">
                  <c:v>20.9</c:v>
                </c:pt>
                <c:pt idx="3250">
                  <c:v>20.7</c:v>
                </c:pt>
                <c:pt idx="3251">
                  <c:v>20.9</c:v>
                </c:pt>
                <c:pt idx="3252">
                  <c:v>20.7</c:v>
                </c:pt>
                <c:pt idx="3253">
                  <c:v>20.7</c:v>
                </c:pt>
                <c:pt idx="3254">
                  <c:v>20.6</c:v>
                </c:pt>
                <c:pt idx="3255">
                  <c:v>20.9</c:v>
                </c:pt>
                <c:pt idx="3256">
                  <c:v>20.7</c:v>
                </c:pt>
                <c:pt idx="3257">
                  <c:v>20.7</c:v>
                </c:pt>
                <c:pt idx="3258">
                  <c:v>20.6</c:v>
                </c:pt>
                <c:pt idx="3259">
                  <c:v>20.5</c:v>
                </c:pt>
                <c:pt idx="3260">
                  <c:v>21</c:v>
                </c:pt>
                <c:pt idx="3261">
                  <c:v>20.9</c:v>
                </c:pt>
                <c:pt idx="3262">
                  <c:v>20.8</c:v>
                </c:pt>
                <c:pt idx="3263">
                  <c:v>20.9</c:v>
                </c:pt>
                <c:pt idx="3264">
                  <c:v>20.8</c:v>
                </c:pt>
                <c:pt idx="3265">
                  <c:v>20.7</c:v>
                </c:pt>
                <c:pt idx="3266">
                  <c:v>20.6</c:v>
                </c:pt>
                <c:pt idx="3267">
                  <c:v>20.7</c:v>
                </c:pt>
                <c:pt idx="3268">
                  <c:v>20.7</c:v>
                </c:pt>
                <c:pt idx="3269">
                  <c:v>20.399999999999999</c:v>
                </c:pt>
                <c:pt idx="3270">
                  <c:v>20.5</c:v>
                </c:pt>
                <c:pt idx="3271">
                  <c:v>20.6</c:v>
                </c:pt>
                <c:pt idx="3272">
                  <c:v>20.5</c:v>
                </c:pt>
                <c:pt idx="3273">
                  <c:v>20.5</c:v>
                </c:pt>
                <c:pt idx="3274">
                  <c:v>20.5</c:v>
                </c:pt>
                <c:pt idx="3275">
                  <c:v>20.7</c:v>
                </c:pt>
                <c:pt idx="3276">
                  <c:v>20.9</c:v>
                </c:pt>
                <c:pt idx="3277">
                  <c:v>21</c:v>
                </c:pt>
                <c:pt idx="3278">
                  <c:v>20.9</c:v>
                </c:pt>
                <c:pt idx="3279">
                  <c:v>21.1</c:v>
                </c:pt>
                <c:pt idx="3280">
                  <c:v>21.7</c:v>
                </c:pt>
                <c:pt idx="3281">
                  <c:v>21.7</c:v>
                </c:pt>
                <c:pt idx="3282">
                  <c:v>21.5</c:v>
                </c:pt>
                <c:pt idx="3283">
                  <c:v>21</c:v>
                </c:pt>
                <c:pt idx="3284">
                  <c:v>21.3</c:v>
                </c:pt>
                <c:pt idx="3285">
                  <c:v>21.2</c:v>
                </c:pt>
                <c:pt idx="3286">
                  <c:v>21.3</c:v>
                </c:pt>
                <c:pt idx="3287">
                  <c:v>21.5</c:v>
                </c:pt>
                <c:pt idx="3288">
                  <c:v>21.5</c:v>
                </c:pt>
                <c:pt idx="3289">
                  <c:v>21.2</c:v>
                </c:pt>
                <c:pt idx="3290">
                  <c:v>21.1</c:v>
                </c:pt>
                <c:pt idx="3291">
                  <c:v>21.2</c:v>
                </c:pt>
                <c:pt idx="3292">
                  <c:v>21.3</c:v>
                </c:pt>
                <c:pt idx="3293">
                  <c:v>21.1</c:v>
                </c:pt>
                <c:pt idx="3294">
                  <c:v>21</c:v>
                </c:pt>
                <c:pt idx="3295">
                  <c:v>21.1</c:v>
                </c:pt>
                <c:pt idx="3296">
                  <c:v>20.9</c:v>
                </c:pt>
                <c:pt idx="3297">
                  <c:v>21</c:v>
                </c:pt>
                <c:pt idx="3298">
                  <c:v>21.7</c:v>
                </c:pt>
                <c:pt idx="3299">
                  <c:v>21.8</c:v>
                </c:pt>
                <c:pt idx="3300">
                  <c:v>21.6</c:v>
                </c:pt>
                <c:pt idx="3301">
                  <c:v>21.6</c:v>
                </c:pt>
                <c:pt idx="3302">
                  <c:v>21.8</c:v>
                </c:pt>
                <c:pt idx="3303">
                  <c:v>21.8</c:v>
                </c:pt>
                <c:pt idx="3304">
                  <c:v>21.9</c:v>
                </c:pt>
                <c:pt idx="3305">
                  <c:v>21.8</c:v>
                </c:pt>
                <c:pt idx="3306">
                  <c:v>21.9</c:v>
                </c:pt>
                <c:pt idx="3307">
                  <c:v>21.6</c:v>
                </c:pt>
                <c:pt idx="3308">
                  <c:v>21.4</c:v>
                </c:pt>
                <c:pt idx="3309">
                  <c:v>21.6</c:v>
                </c:pt>
                <c:pt idx="3310">
                  <c:v>21.3</c:v>
                </c:pt>
                <c:pt idx="3311">
                  <c:v>21.3</c:v>
                </c:pt>
                <c:pt idx="3312">
                  <c:v>21.2</c:v>
                </c:pt>
                <c:pt idx="3313">
                  <c:v>21.7</c:v>
                </c:pt>
                <c:pt idx="3314">
                  <c:v>21.5</c:v>
                </c:pt>
                <c:pt idx="3315">
                  <c:v>21.3</c:v>
                </c:pt>
                <c:pt idx="3316">
                  <c:v>21.3</c:v>
                </c:pt>
                <c:pt idx="3317">
                  <c:v>21.6</c:v>
                </c:pt>
                <c:pt idx="3318">
                  <c:v>21.5</c:v>
                </c:pt>
                <c:pt idx="3319">
                  <c:v>21.3</c:v>
                </c:pt>
                <c:pt idx="3320">
                  <c:v>21.3</c:v>
                </c:pt>
                <c:pt idx="3321">
                  <c:v>21.1</c:v>
                </c:pt>
                <c:pt idx="3322">
                  <c:v>21.8</c:v>
                </c:pt>
                <c:pt idx="3323">
                  <c:v>21.6</c:v>
                </c:pt>
                <c:pt idx="3324">
                  <c:v>21.6</c:v>
                </c:pt>
                <c:pt idx="3325">
                  <c:v>21.4</c:v>
                </c:pt>
                <c:pt idx="3326">
                  <c:v>21.2</c:v>
                </c:pt>
                <c:pt idx="3327">
                  <c:v>21.2</c:v>
                </c:pt>
                <c:pt idx="3328">
                  <c:v>21.1</c:v>
                </c:pt>
                <c:pt idx="3329">
                  <c:v>21</c:v>
                </c:pt>
                <c:pt idx="3330">
                  <c:v>20.9</c:v>
                </c:pt>
                <c:pt idx="3331">
                  <c:v>21</c:v>
                </c:pt>
                <c:pt idx="3332">
                  <c:v>21.1</c:v>
                </c:pt>
                <c:pt idx="3333">
                  <c:v>20.9</c:v>
                </c:pt>
                <c:pt idx="3334">
                  <c:v>21</c:v>
                </c:pt>
                <c:pt idx="3335">
                  <c:v>21</c:v>
                </c:pt>
                <c:pt idx="3336">
                  <c:v>21.1</c:v>
                </c:pt>
                <c:pt idx="3337">
                  <c:v>21</c:v>
                </c:pt>
                <c:pt idx="3338">
                  <c:v>21.1</c:v>
                </c:pt>
                <c:pt idx="3339">
                  <c:v>20.8</c:v>
                </c:pt>
                <c:pt idx="3340">
                  <c:v>20.9</c:v>
                </c:pt>
                <c:pt idx="3341">
                  <c:v>20.8</c:v>
                </c:pt>
                <c:pt idx="3342">
                  <c:v>20.9</c:v>
                </c:pt>
                <c:pt idx="3343">
                  <c:v>21.2</c:v>
                </c:pt>
                <c:pt idx="3344">
                  <c:v>21.2</c:v>
                </c:pt>
                <c:pt idx="3345">
                  <c:v>21.1</c:v>
                </c:pt>
                <c:pt idx="3346">
                  <c:v>21.2</c:v>
                </c:pt>
                <c:pt idx="3347">
                  <c:v>21</c:v>
                </c:pt>
                <c:pt idx="3348">
                  <c:v>21.1</c:v>
                </c:pt>
                <c:pt idx="3349">
                  <c:v>21.4</c:v>
                </c:pt>
                <c:pt idx="3350">
                  <c:v>21.6</c:v>
                </c:pt>
                <c:pt idx="3351">
                  <c:v>21.6</c:v>
                </c:pt>
                <c:pt idx="3352">
                  <c:v>22.4</c:v>
                </c:pt>
                <c:pt idx="3353">
                  <c:v>22.2</c:v>
                </c:pt>
                <c:pt idx="3354">
                  <c:v>22</c:v>
                </c:pt>
                <c:pt idx="3355">
                  <c:v>21.8</c:v>
                </c:pt>
                <c:pt idx="3356">
                  <c:v>21.7</c:v>
                </c:pt>
                <c:pt idx="3357">
                  <c:v>21.7</c:v>
                </c:pt>
                <c:pt idx="3358">
                  <c:v>21.6</c:v>
                </c:pt>
                <c:pt idx="3359">
                  <c:v>22.3</c:v>
                </c:pt>
                <c:pt idx="3360">
                  <c:v>22.3</c:v>
                </c:pt>
                <c:pt idx="3361">
                  <c:v>22.1</c:v>
                </c:pt>
                <c:pt idx="3362">
                  <c:v>22.5</c:v>
                </c:pt>
                <c:pt idx="3363">
                  <c:v>22.7</c:v>
                </c:pt>
                <c:pt idx="3364">
                  <c:v>22.4</c:v>
                </c:pt>
                <c:pt idx="3365">
                  <c:v>22.3</c:v>
                </c:pt>
                <c:pt idx="3366">
                  <c:v>22.1</c:v>
                </c:pt>
                <c:pt idx="3367">
                  <c:v>21.9</c:v>
                </c:pt>
                <c:pt idx="3368">
                  <c:v>22.5</c:v>
                </c:pt>
                <c:pt idx="3369">
                  <c:v>22.6</c:v>
                </c:pt>
                <c:pt idx="3370">
                  <c:v>22.2</c:v>
                </c:pt>
                <c:pt idx="3371">
                  <c:v>22.1</c:v>
                </c:pt>
                <c:pt idx="3372">
                  <c:v>22.6</c:v>
                </c:pt>
                <c:pt idx="3373">
                  <c:v>22.5</c:v>
                </c:pt>
                <c:pt idx="3374">
                  <c:v>22.2</c:v>
                </c:pt>
                <c:pt idx="3375">
                  <c:v>22.4</c:v>
                </c:pt>
                <c:pt idx="3376">
                  <c:v>23.1</c:v>
                </c:pt>
                <c:pt idx="3377">
                  <c:v>23.1</c:v>
                </c:pt>
                <c:pt idx="3378">
                  <c:v>22.9</c:v>
                </c:pt>
                <c:pt idx="3379">
                  <c:v>23</c:v>
                </c:pt>
                <c:pt idx="3380">
                  <c:v>22.4</c:v>
                </c:pt>
                <c:pt idx="3381">
                  <c:v>22.7</c:v>
                </c:pt>
                <c:pt idx="3382">
                  <c:v>22.6</c:v>
                </c:pt>
                <c:pt idx="3383">
                  <c:v>22.7</c:v>
                </c:pt>
                <c:pt idx="3384">
                  <c:v>22.7</c:v>
                </c:pt>
                <c:pt idx="3385">
                  <c:v>22.7</c:v>
                </c:pt>
                <c:pt idx="3386">
                  <c:v>22.3</c:v>
                </c:pt>
                <c:pt idx="3387">
                  <c:v>22.8</c:v>
                </c:pt>
                <c:pt idx="3388">
                  <c:v>22.8</c:v>
                </c:pt>
                <c:pt idx="3389">
                  <c:v>22.9</c:v>
                </c:pt>
                <c:pt idx="3390">
                  <c:v>23</c:v>
                </c:pt>
                <c:pt idx="3391">
                  <c:v>23.5</c:v>
                </c:pt>
                <c:pt idx="3392">
                  <c:v>23.5</c:v>
                </c:pt>
                <c:pt idx="3393">
                  <c:v>23.8</c:v>
                </c:pt>
                <c:pt idx="3394">
                  <c:v>23.5</c:v>
                </c:pt>
                <c:pt idx="3395">
                  <c:v>23.5</c:v>
                </c:pt>
                <c:pt idx="3396">
                  <c:v>23.1</c:v>
                </c:pt>
                <c:pt idx="3397">
                  <c:v>23.9</c:v>
                </c:pt>
                <c:pt idx="3398">
                  <c:v>23.7</c:v>
                </c:pt>
                <c:pt idx="3399">
                  <c:v>23.6</c:v>
                </c:pt>
                <c:pt idx="3400">
                  <c:v>23.3</c:v>
                </c:pt>
                <c:pt idx="3401">
                  <c:v>23.1</c:v>
                </c:pt>
                <c:pt idx="3402">
                  <c:v>23.4</c:v>
                </c:pt>
                <c:pt idx="3403">
                  <c:v>23.7</c:v>
                </c:pt>
                <c:pt idx="3404">
                  <c:v>23.3</c:v>
                </c:pt>
                <c:pt idx="3405">
                  <c:v>23.4</c:v>
                </c:pt>
                <c:pt idx="3406">
                  <c:v>23.8</c:v>
                </c:pt>
                <c:pt idx="3407">
                  <c:v>23.7</c:v>
                </c:pt>
                <c:pt idx="3408">
                  <c:v>23.5</c:v>
                </c:pt>
                <c:pt idx="3409">
                  <c:v>23</c:v>
                </c:pt>
                <c:pt idx="3410">
                  <c:v>22.5</c:v>
                </c:pt>
                <c:pt idx="3411">
                  <c:v>22.8</c:v>
                </c:pt>
                <c:pt idx="3412">
                  <c:v>22.9</c:v>
                </c:pt>
                <c:pt idx="3413">
                  <c:v>22.8</c:v>
                </c:pt>
                <c:pt idx="3414">
                  <c:v>22.3</c:v>
                </c:pt>
                <c:pt idx="3415">
                  <c:v>22.2</c:v>
                </c:pt>
                <c:pt idx="3416">
                  <c:v>22.4</c:v>
                </c:pt>
                <c:pt idx="3417">
                  <c:v>23</c:v>
                </c:pt>
                <c:pt idx="3418">
                  <c:v>23.5</c:v>
                </c:pt>
                <c:pt idx="3419">
                  <c:v>23.6</c:v>
                </c:pt>
                <c:pt idx="3420">
                  <c:v>24.8</c:v>
                </c:pt>
                <c:pt idx="3421">
                  <c:v>24.5</c:v>
                </c:pt>
                <c:pt idx="3422">
                  <c:v>25.5</c:v>
                </c:pt>
                <c:pt idx="3423">
                  <c:v>26.25</c:v>
                </c:pt>
                <c:pt idx="3424">
                  <c:v>26.25</c:v>
                </c:pt>
                <c:pt idx="3425">
                  <c:v>26.25</c:v>
                </c:pt>
                <c:pt idx="3426">
                  <c:v>26.25</c:v>
                </c:pt>
                <c:pt idx="3427">
                  <c:v>26.75</c:v>
                </c:pt>
                <c:pt idx="3428">
                  <c:v>27</c:v>
                </c:pt>
                <c:pt idx="3429">
                  <c:v>27.25</c:v>
                </c:pt>
                <c:pt idx="3430">
                  <c:v>26</c:v>
                </c:pt>
                <c:pt idx="3431">
                  <c:v>26.75</c:v>
                </c:pt>
                <c:pt idx="3432">
                  <c:v>26.75</c:v>
                </c:pt>
                <c:pt idx="3433">
                  <c:v>26.75</c:v>
                </c:pt>
                <c:pt idx="3434">
                  <c:v>26.25</c:v>
                </c:pt>
                <c:pt idx="3435">
                  <c:v>25.25</c:v>
                </c:pt>
                <c:pt idx="3436">
                  <c:v>25</c:v>
                </c:pt>
                <c:pt idx="3437">
                  <c:v>25</c:v>
                </c:pt>
                <c:pt idx="3438">
                  <c:v>25.25</c:v>
                </c:pt>
                <c:pt idx="3439">
                  <c:v>25.5</c:v>
                </c:pt>
                <c:pt idx="3440">
                  <c:v>25.5</c:v>
                </c:pt>
                <c:pt idx="3441">
                  <c:v>25</c:v>
                </c:pt>
                <c:pt idx="3442">
                  <c:v>24.9</c:v>
                </c:pt>
                <c:pt idx="3443">
                  <c:v>24.6</c:v>
                </c:pt>
                <c:pt idx="3444">
                  <c:v>24</c:v>
                </c:pt>
                <c:pt idx="3445">
                  <c:v>25.5</c:v>
                </c:pt>
                <c:pt idx="3446">
                  <c:v>25.5</c:v>
                </c:pt>
                <c:pt idx="3447">
                  <c:v>25</c:v>
                </c:pt>
                <c:pt idx="3448">
                  <c:v>25.25</c:v>
                </c:pt>
                <c:pt idx="3449">
                  <c:v>24.8</c:v>
                </c:pt>
                <c:pt idx="3450">
                  <c:v>24.6</c:v>
                </c:pt>
                <c:pt idx="3451">
                  <c:v>24.9</c:v>
                </c:pt>
                <c:pt idx="3452">
                  <c:v>25</c:v>
                </c:pt>
                <c:pt idx="3453">
                  <c:v>24.7</c:v>
                </c:pt>
                <c:pt idx="3454">
                  <c:v>26</c:v>
                </c:pt>
                <c:pt idx="3455">
                  <c:v>26</c:v>
                </c:pt>
                <c:pt idx="3456">
                  <c:v>25.25</c:v>
                </c:pt>
                <c:pt idx="3457">
                  <c:v>25.75</c:v>
                </c:pt>
                <c:pt idx="3458">
                  <c:v>25.75</c:v>
                </c:pt>
                <c:pt idx="3459">
                  <c:v>26</c:v>
                </c:pt>
                <c:pt idx="3460">
                  <c:v>25.25</c:v>
                </c:pt>
                <c:pt idx="3461">
                  <c:v>25.75</c:v>
                </c:pt>
                <c:pt idx="3462">
                  <c:v>26</c:v>
                </c:pt>
                <c:pt idx="3463">
                  <c:v>26</c:v>
                </c:pt>
                <c:pt idx="3464">
                  <c:v>26.25</c:v>
                </c:pt>
                <c:pt idx="3465">
                  <c:v>26.25</c:v>
                </c:pt>
                <c:pt idx="3466">
                  <c:v>26</c:v>
                </c:pt>
                <c:pt idx="3467">
                  <c:v>26</c:v>
                </c:pt>
                <c:pt idx="3468">
                  <c:v>26.5</c:v>
                </c:pt>
                <c:pt idx="3469">
                  <c:v>26.75</c:v>
                </c:pt>
                <c:pt idx="3470">
                  <c:v>27.25</c:v>
                </c:pt>
                <c:pt idx="3471">
                  <c:v>27</c:v>
                </c:pt>
                <c:pt idx="3472">
                  <c:v>26.5</c:v>
                </c:pt>
                <c:pt idx="3473">
                  <c:v>27.25</c:v>
                </c:pt>
                <c:pt idx="3474">
                  <c:v>27</c:v>
                </c:pt>
                <c:pt idx="3475">
                  <c:v>27</c:v>
                </c:pt>
                <c:pt idx="3476">
                  <c:v>26</c:v>
                </c:pt>
                <c:pt idx="3477">
                  <c:v>26</c:v>
                </c:pt>
                <c:pt idx="3478">
                  <c:v>27</c:v>
                </c:pt>
                <c:pt idx="3479">
                  <c:v>27</c:v>
                </c:pt>
                <c:pt idx="3480">
                  <c:v>26.75</c:v>
                </c:pt>
                <c:pt idx="3481">
                  <c:v>26.25</c:v>
                </c:pt>
                <c:pt idx="3482">
                  <c:v>25.5</c:v>
                </c:pt>
                <c:pt idx="3483">
                  <c:v>25.5</c:v>
                </c:pt>
                <c:pt idx="3484">
                  <c:v>25.5</c:v>
                </c:pt>
                <c:pt idx="3485">
                  <c:v>26.5</c:v>
                </c:pt>
                <c:pt idx="3486">
                  <c:v>25.75</c:v>
                </c:pt>
                <c:pt idx="3487">
                  <c:v>26</c:v>
                </c:pt>
                <c:pt idx="3488">
                  <c:v>26.5</c:v>
                </c:pt>
                <c:pt idx="3489">
                  <c:v>26.5</c:v>
                </c:pt>
                <c:pt idx="3490">
                  <c:v>26.75</c:v>
                </c:pt>
                <c:pt idx="3491">
                  <c:v>27</c:v>
                </c:pt>
                <c:pt idx="3492">
                  <c:v>26.75</c:v>
                </c:pt>
                <c:pt idx="3493">
                  <c:v>26.25</c:v>
                </c:pt>
                <c:pt idx="3494">
                  <c:v>26.25</c:v>
                </c:pt>
                <c:pt idx="3495">
                  <c:v>26.25</c:v>
                </c:pt>
                <c:pt idx="3496">
                  <c:v>26</c:v>
                </c:pt>
                <c:pt idx="3497">
                  <c:v>26.25</c:v>
                </c:pt>
                <c:pt idx="3498">
                  <c:v>26</c:v>
                </c:pt>
                <c:pt idx="3499">
                  <c:v>26.25</c:v>
                </c:pt>
                <c:pt idx="3500">
                  <c:v>26.5</c:v>
                </c:pt>
                <c:pt idx="3501">
                  <c:v>26</c:v>
                </c:pt>
                <c:pt idx="3502">
                  <c:v>26.25</c:v>
                </c:pt>
                <c:pt idx="3503">
                  <c:v>26.25</c:v>
                </c:pt>
                <c:pt idx="3504">
                  <c:v>25.75</c:v>
                </c:pt>
                <c:pt idx="3505">
                  <c:v>25.75</c:v>
                </c:pt>
                <c:pt idx="3506">
                  <c:v>26</c:v>
                </c:pt>
                <c:pt idx="3507">
                  <c:v>26</c:v>
                </c:pt>
                <c:pt idx="3508">
                  <c:v>25.25</c:v>
                </c:pt>
                <c:pt idx="3509">
                  <c:v>25.25</c:v>
                </c:pt>
                <c:pt idx="3510">
                  <c:v>25.25</c:v>
                </c:pt>
                <c:pt idx="3511">
                  <c:v>25.25</c:v>
                </c:pt>
                <c:pt idx="3512">
                  <c:v>25.5</c:v>
                </c:pt>
                <c:pt idx="3513">
                  <c:v>25.5</c:v>
                </c:pt>
                <c:pt idx="3514">
                  <c:v>25.5</c:v>
                </c:pt>
                <c:pt idx="3515">
                  <c:v>25.25</c:v>
                </c:pt>
                <c:pt idx="3516">
                  <c:v>25</c:v>
                </c:pt>
                <c:pt idx="3517">
                  <c:v>25</c:v>
                </c:pt>
                <c:pt idx="3518">
                  <c:v>25</c:v>
                </c:pt>
                <c:pt idx="3519">
                  <c:v>25</c:v>
                </c:pt>
                <c:pt idx="3520">
                  <c:v>24.9</c:v>
                </c:pt>
                <c:pt idx="3521">
                  <c:v>24.8</c:v>
                </c:pt>
                <c:pt idx="3522">
                  <c:v>25.25</c:v>
                </c:pt>
                <c:pt idx="3523">
                  <c:v>24.8</c:v>
                </c:pt>
                <c:pt idx="3524">
                  <c:v>24.9</c:v>
                </c:pt>
                <c:pt idx="3525">
                  <c:v>25</c:v>
                </c:pt>
                <c:pt idx="3526">
                  <c:v>25</c:v>
                </c:pt>
                <c:pt idx="3527">
                  <c:v>25</c:v>
                </c:pt>
                <c:pt idx="3528">
                  <c:v>25</c:v>
                </c:pt>
                <c:pt idx="3529">
                  <c:v>25</c:v>
                </c:pt>
                <c:pt idx="3530">
                  <c:v>24.4</c:v>
                </c:pt>
                <c:pt idx="3531">
                  <c:v>24.7</c:v>
                </c:pt>
                <c:pt idx="3532">
                  <c:v>24.3</c:v>
                </c:pt>
                <c:pt idx="3533">
                  <c:v>24.4</c:v>
                </c:pt>
                <c:pt idx="3534">
                  <c:v>24.4</c:v>
                </c:pt>
                <c:pt idx="3535">
                  <c:v>24.5</c:v>
                </c:pt>
                <c:pt idx="3536">
                  <c:v>24.8</c:v>
                </c:pt>
                <c:pt idx="3537">
                  <c:v>24.8</c:v>
                </c:pt>
                <c:pt idx="3538">
                  <c:v>25</c:v>
                </c:pt>
                <c:pt idx="3539">
                  <c:v>24.8</c:v>
                </c:pt>
                <c:pt idx="3540">
                  <c:v>25</c:v>
                </c:pt>
                <c:pt idx="3541">
                  <c:v>25</c:v>
                </c:pt>
                <c:pt idx="3542">
                  <c:v>24.8</c:v>
                </c:pt>
                <c:pt idx="3543">
                  <c:v>24.6</c:v>
                </c:pt>
                <c:pt idx="3544">
                  <c:v>24.4</c:v>
                </c:pt>
                <c:pt idx="3545">
                  <c:v>24.6</c:v>
                </c:pt>
                <c:pt idx="3546">
                  <c:v>25.25</c:v>
                </c:pt>
                <c:pt idx="3547">
                  <c:v>25</c:v>
                </c:pt>
                <c:pt idx="3548">
                  <c:v>25</c:v>
                </c:pt>
                <c:pt idx="3549">
                  <c:v>25.25</c:v>
                </c:pt>
                <c:pt idx="3550">
                  <c:v>25.5</c:v>
                </c:pt>
                <c:pt idx="3551">
                  <c:v>25.75</c:v>
                </c:pt>
                <c:pt idx="3552">
                  <c:v>26</c:v>
                </c:pt>
                <c:pt idx="3553">
                  <c:v>26</c:v>
                </c:pt>
                <c:pt idx="3554">
                  <c:v>26.25</c:v>
                </c:pt>
                <c:pt idx="3555">
                  <c:v>26.25</c:v>
                </c:pt>
                <c:pt idx="3556">
                  <c:v>26.25</c:v>
                </c:pt>
                <c:pt idx="3557">
                  <c:v>26.75</c:v>
                </c:pt>
                <c:pt idx="3558">
                  <c:v>26.75</c:v>
                </c:pt>
                <c:pt idx="3559">
                  <c:v>26.75</c:v>
                </c:pt>
                <c:pt idx="3560">
                  <c:v>26.75</c:v>
                </c:pt>
                <c:pt idx="3561">
                  <c:v>26.75</c:v>
                </c:pt>
                <c:pt idx="3562">
                  <c:v>26</c:v>
                </c:pt>
                <c:pt idx="3563">
                  <c:v>25.75</c:v>
                </c:pt>
                <c:pt idx="3564">
                  <c:v>26.25</c:v>
                </c:pt>
                <c:pt idx="3565">
                  <c:v>26</c:v>
                </c:pt>
                <c:pt idx="3566">
                  <c:v>26.5</c:v>
                </c:pt>
                <c:pt idx="3567">
                  <c:v>26.25</c:v>
                </c:pt>
                <c:pt idx="3568">
                  <c:v>27</c:v>
                </c:pt>
                <c:pt idx="3569">
                  <c:v>26.75</c:v>
                </c:pt>
                <c:pt idx="3570">
                  <c:v>26.75</c:v>
                </c:pt>
                <c:pt idx="3571">
                  <c:v>26.5</c:v>
                </c:pt>
                <c:pt idx="3572">
                  <c:v>26</c:v>
                </c:pt>
                <c:pt idx="3573">
                  <c:v>26.25</c:v>
                </c:pt>
                <c:pt idx="3574">
                  <c:v>24.5</c:v>
                </c:pt>
                <c:pt idx="3575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C-409A-BECA-5F332C5C5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29548400"/>
        <c:axId val="-1629545136"/>
      </c:lineChart>
      <c:dateAx>
        <c:axId val="-162954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layout>
            <c:manualLayout>
              <c:xMode val="edge"/>
              <c:yMode val="edge"/>
              <c:x val="0.49708288125189631"/>
              <c:y val="0.88310708513393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629545136"/>
        <c:crosses val="autoZero"/>
        <c:auto val="1"/>
        <c:lblOffset val="100"/>
        <c:baseTimeUnit val="days"/>
        <c:majorUnit val="1"/>
        <c:majorTimeUnit val="years"/>
      </c:dateAx>
      <c:valAx>
        <c:axId val="-162954513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Share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62954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700"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'[Management-Team.xlsx]Slide2(Rev &amp; No.Bed)'!$A$3</c:f>
              <c:strCache>
                <c:ptCount val="1"/>
                <c:pt idx="0">
                  <c:v>Hospital revenue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'[Management-Team.xlsx]Slide2(Rev &amp; No.Bed)'!$B$2:$F$2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'[Management-Team.xlsx]Slide2(Rev &amp; No.Bed)'!$B$3:$F$3</c:f>
              <c:numCache>
                <c:formatCode>_-* #,##0_-;\-* #,##0_-;_-* "-"??_-;_-@_-</c:formatCode>
                <c:ptCount val="5"/>
                <c:pt idx="0">
                  <c:v>49169</c:v>
                </c:pt>
                <c:pt idx="1">
                  <c:v>54341</c:v>
                </c:pt>
                <c:pt idx="2">
                  <c:v>60262</c:v>
                </c:pt>
                <c:pt idx="3">
                  <c:v>65236</c:v>
                </c:pt>
                <c:pt idx="4">
                  <c:v>69122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4-418A-B35F-79719BA2BA9B}"/>
            </c:ext>
          </c:extLst>
        </c:ser>
        <c:ser>
          <c:idx val="1"/>
          <c:order val="1"/>
          <c:tx>
            <c:strRef>
              <c:f>'[Management-Team.xlsx]Slide2(Rev &amp; No.Bed)'!$A$4</c:f>
              <c:strCache>
                <c:ptCount val="1"/>
                <c:pt idx="0">
                  <c:v>Non-Hospital revenue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'[Management-Team.xlsx]Slide2(Rev &amp; No.Bed)'!$B$2:$F$2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'[Management-Team.xlsx]Slide2(Rev &amp; No.Bed)'!$B$4:$F$4</c:f>
              <c:numCache>
                <c:formatCode>_-* #,##0_-;\-* #,##0_-;_-* "-"??_-;_-@_-</c:formatCode>
                <c:ptCount val="5"/>
                <c:pt idx="0">
                  <c:v>1445</c:v>
                </c:pt>
                <c:pt idx="1">
                  <c:v>1712</c:v>
                </c:pt>
                <c:pt idx="2">
                  <c:v>2594</c:v>
                </c:pt>
                <c:pt idx="3">
                  <c:v>2666</c:v>
                </c:pt>
                <c:pt idx="4">
                  <c:v>2809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C4-418A-B35F-79719BA2B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85473600"/>
        <c:axId val="-1585464352"/>
      </c:barChart>
      <c:catAx>
        <c:axId val="-158547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4352"/>
        <c:crosses val="autoZero"/>
        <c:auto val="1"/>
        <c:lblAlgn val="ctr"/>
        <c:lblOffset val="100"/>
        <c:noMultiLvlLbl val="0"/>
      </c:catAx>
      <c:valAx>
        <c:axId val="-1585464352"/>
        <c:scaling>
          <c:orientation val="minMax"/>
          <c:min val="40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'[Management-Team.xlsx]Slide2(Rev &amp; No.Bed)'!$A$10</c:f>
              <c:strCache>
                <c:ptCount val="1"/>
                <c:pt idx="0">
                  <c:v>Total No.Avilable Bed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'[Management-Team.xlsx]Slide2(Rev &amp; No.Bed)'!$B$8:$F$8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'[Management-Team.xlsx]Slide2(Rev &amp; No.Bed)'!$B$10:$F$10</c:f>
              <c:numCache>
                <c:formatCode>_-* #,##0_-;\-* #,##0_-;_-* "-"??_-;_-@_-</c:formatCode>
                <c:ptCount val="5"/>
                <c:pt idx="0">
                  <c:v>4652</c:v>
                </c:pt>
                <c:pt idx="1">
                  <c:v>5380</c:v>
                </c:pt>
                <c:pt idx="2">
                  <c:v>5674</c:v>
                </c:pt>
                <c:pt idx="3">
                  <c:v>5826</c:v>
                </c:pt>
                <c:pt idx="4">
                  <c:v>5884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0-48CF-8ABB-1088DFE2D19C}"/>
            </c:ext>
          </c:extLst>
        </c:ser>
        <c:ser>
          <c:idx val="1"/>
          <c:order val="1"/>
          <c:tx>
            <c:strRef>
              <c:f>'[Management-Team.xlsx]Slide2(Rev &amp; No.Bed)'!$A$11</c:f>
              <c:strCache>
                <c:ptCount val="1"/>
                <c:pt idx="0">
                  <c:v>Total No.Register Bed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'[Management-Team.xlsx]Slide2(Rev &amp; No.Bed)'!$B$8:$F$8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'[Management-Team.xlsx]Slide2(Rev &amp; No.Bed)'!$B$11:$F$11</c:f>
              <c:numCache>
                <c:formatCode>_-* #,##0_-;\-* #,##0_-;_-* "-"??_-;_-@_-</c:formatCode>
                <c:ptCount val="5"/>
                <c:pt idx="0">
                  <c:v>1015</c:v>
                </c:pt>
                <c:pt idx="1">
                  <c:v>1473</c:v>
                </c:pt>
                <c:pt idx="2">
                  <c:v>1819</c:v>
                </c:pt>
                <c:pt idx="3">
                  <c:v>1817</c:v>
                </c:pt>
                <c:pt idx="4">
                  <c:v>2071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80-48CF-8ABB-1088DFE2D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85473056"/>
        <c:axId val="-1584913312"/>
      </c:barChart>
      <c:catAx>
        <c:axId val="-158547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3312"/>
        <c:crosses val="autoZero"/>
        <c:auto val="1"/>
        <c:lblAlgn val="ctr"/>
        <c:lblOffset val="100"/>
        <c:noMultiLvlLbl val="0"/>
      </c:catAx>
      <c:valAx>
        <c:axId val="-1584913312"/>
        <c:scaling>
          <c:orientation val="minMax"/>
          <c:max val="8500"/>
          <c:min val="3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620194797112118E-2"/>
          <c:y val="5.4353006631689321E-2"/>
          <c:w val="0.87087514321024551"/>
          <c:h val="0.8265065256678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'[Management-Team.xlsx]Slide3(Cost)'!$A$10</c:f>
              <c:strCache>
                <c:ptCount val="1"/>
                <c:pt idx="0">
                  <c:v>SG&amp;A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'[Management-Team.xlsx]Slide3(Cost)'!$B$8:$F$8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'[Management-Team.xlsx]Slide3(Cost)'!$B$10:$F$10</c:f>
              <c:numCache>
                <c:formatCode>0.00%</c:formatCode>
                <c:ptCount val="5"/>
                <c:pt idx="0">
                  <c:v>0.20839672033982021</c:v>
                </c:pt>
                <c:pt idx="1">
                  <c:v>0.20102403082796638</c:v>
                </c:pt>
                <c:pt idx="2">
                  <c:v>0.20406961944762633</c:v>
                </c:pt>
                <c:pt idx="3">
                  <c:v>0.2009336848151039</c:v>
                </c:pt>
                <c:pt idx="4">
                  <c:v>0.20139854306845353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2-4A51-AD28-07E38EAA7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84918208"/>
        <c:axId val="-1584910048"/>
      </c:barChart>
      <c:catAx>
        <c:axId val="-158491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0048"/>
        <c:crosses val="autoZero"/>
        <c:auto val="1"/>
        <c:lblAlgn val="ctr"/>
        <c:lblOffset val="100"/>
        <c:noMultiLvlLbl val="0"/>
      </c:catAx>
      <c:valAx>
        <c:axId val="-1584910048"/>
        <c:scaling>
          <c:orientation val="minMax"/>
          <c:max val="0.25"/>
          <c:min val="0.1500000000000000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'[Management-Team.xlsx]Slide3(Cost)'!$A$9</c:f>
              <c:strCache>
                <c:ptCount val="1"/>
                <c:pt idx="0">
                  <c:v>COGS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'[Management-Team.xlsx]Slide3(Cost)'!$B$8:$F$8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'[Management-Team.xlsx]Slide3(Cost)'!$B$9:$F$9</c:f>
              <c:numCache>
                <c:formatCode>0.00%</c:formatCode>
                <c:ptCount val="5"/>
                <c:pt idx="0">
                  <c:v>0.65150647041390897</c:v>
                </c:pt>
                <c:pt idx="1">
                  <c:v>0.65068774195850354</c:v>
                </c:pt>
                <c:pt idx="2">
                  <c:v>0.65433689703449149</c:v>
                </c:pt>
                <c:pt idx="3">
                  <c:v>0.66677466385873962</c:v>
                </c:pt>
                <c:pt idx="4">
                  <c:v>0.66694934104431969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A-4E38-A85D-79EFF12C2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84922016"/>
        <c:axId val="-1584919296"/>
      </c:barChart>
      <c:catAx>
        <c:axId val="-158492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9296"/>
        <c:crosses val="autoZero"/>
        <c:auto val="1"/>
        <c:lblAlgn val="ctr"/>
        <c:lblOffset val="100"/>
        <c:noMultiLvlLbl val="0"/>
      </c:catAx>
      <c:valAx>
        <c:axId val="-1584919296"/>
        <c:scaling>
          <c:orientation val="minMax"/>
          <c:max val="0.70000000000000007"/>
          <c:min val="0.60000000000000009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2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'[Management-Team.xlsx]Slide5(Revenue Driver)'!$A$21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Driver)'!$B$21:$H$21</c:f>
              <c:numCache>
                <c:formatCode>_-* #,##0_-;\-* #,##0_-;_-* "-"??_-;_-@_-</c:formatCode>
                <c:ptCount val="7"/>
                <c:pt idx="0">
                  <c:v>71931</c:v>
                </c:pt>
                <c:pt idx="1">
                  <c:v>75642</c:v>
                </c:pt>
                <c:pt idx="2">
                  <c:v>79315</c:v>
                </c:pt>
                <c:pt idx="3">
                  <c:v>83132</c:v>
                </c:pt>
                <c:pt idx="4">
                  <c:v>86673</c:v>
                </c:pt>
                <c:pt idx="5">
                  <c:v>89592</c:v>
                </c:pt>
                <c:pt idx="6">
                  <c:v>92253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37-4910-B86A-87B02CE8B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84916032"/>
        <c:axId val="-1584911136"/>
      </c:barChart>
      <c:catAx>
        <c:axId val="-158491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1136"/>
        <c:crosses val="autoZero"/>
        <c:auto val="1"/>
        <c:lblAlgn val="ctr"/>
        <c:lblOffset val="100"/>
        <c:noMultiLvlLbl val="0"/>
      </c:catAx>
      <c:valAx>
        <c:axId val="-1584911136"/>
        <c:scaling>
          <c:orientation val="minMax"/>
          <c:max val="112000"/>
          <c:min val="60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'[Management-Team.xlsx]Slide5(Revenue Driver)'!$A$21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Driver)'!$B$21:$H$21</c:f>
              <c:numCache>
                <c:formatCode>_-* #,##0_-;\-* #,##0_-;_-* "-"??_-;_-@_-</c:formatCode>
                <c:ptCount val="7"/>
                <c:pt idx="0">
                  <c:v>71931</c:v>
                </c:pt>
                <c:pt idx="1">
                  <c:v>75642</c:v>
                </c:pt>
                <c:pt idx="2">
                  <c:v>79315</c:v>
                </c:pt>
                <c:pt idx="3">
                  <c:v>83132</c:v>
                </c:pt>
                <c:pt idx="4">
                  <c:v>86673</c:v>
                </c:pt>
                <c:pt idx="5">
                  <c:v>89592</c:v>
                </c:pt>
                <c:pt idx="6">
                  <c:v>92253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1C-4DA1-8552-4F53F34C0C30}"/>
            </c:ext>
          </c:extLst>
        </c:ser>
        <c:ser>
          <c:idx val="0"/>
          <c:order val="1"/>
          <c:tx>
            <c:strRef>
              <c:f>'[Management-Team.xlsx]Slide5(Revenue Driver)'!$A$19</c:f>
              <c:strCache>
                <c:ptCount val="1"/>
                <c:pt idx="0">
                  <c:v>COE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Driver)'!$B$19:$H$19</c:f>
              <c:numCache>
                <c:formatCode>_-* #,##0_-;\-* #,##0_-;_-* "-"??_-;_-@_-</c:formatCode>
                <c:ptCount val="7"/>
                <c:pt idx="0">
                  <c:v>0</c:v>
                </c:pt>
                <c:pt idx="1">
                  <c:v>2739</c:v>
                </c:pt>
                <c:pt idx="2">
                  <c:v>5829</c:v>
                </c:pt>
                <c:pt idx="3">
                  <c:v>8813</c:v>
                </c:pt>
                <c:pt idx="4">
                  <c:v>12242</c:v>
                </c:pt>
                <c:pt idx="5">
                  <c:v>15313</c:v>
                </c:pt>
                <c:pt idx="6">
                  <c:v>18102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1C-4DA1-8552-4F53F34C0C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84921472"/>
        <c:axId val="-1584910592"/>
      </c:barChart>
      <c:catAx>
        <c:axId val="-158492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0592"/>
        <c:crosses val="autoZero"/>
        <c:auto val="1"/>
        <c:lblAlgn val="ctr"/>
        <c:lblOffset val="100"/>
        <c:noMultiLvlLbl val="0"/>
      </c:catAx>
      <c:valAx>
        <c:axId val="-1584910592"/>
        <c:scaling>
          <c:orientation val="minMax"/>
          <c:max val="112000"/>
          <c:min val="60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2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'[Management-Team.xlsx]Slide5(Revenue Driver)'!$A$21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Driver)'!$B$21:$H$21</c:f>
              <c:numCache>
                <c:formatCode>_-* #,##0_-;\-* #,##0_-;_-* "-"??_-;_-@_-</c:formatCode>
                <c:ptCount val="7"/>
                <c:pt idx="0">
                  <c:v>71931</c:v>
                </c:pt>
                <c:pt idx="1">
                  <c:v>75642</c:v>
                </c:pt>
                <c:pt idx="2">
                  <c:v>79315</c:v>
                </c:pt>
                <c:pt idx="3">
                  <c:v>83132</c:v>
                </c:pt>
                <c:pt idx="4">
                  <c:v>86673</c:v>
                </c:pt>
                <c:pt idx="5">
                  <c:v>89592</c:v>
                </c:pt>
                <c:pt idx="6">
                  <c:v>92253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7-43C9-ADD3-B210415E3938}"/>
            </c:ext>
          </c:extLst>
        </c:ser>
        <c:ser>
          <c:idx val="0"/>
          <c:order val="1"/>
          <c:tx>
            <c:strRef>
              <c:f>'[Management-Team.xlsx]Slide5(Revenue Driver)'!$A$19</c:f>
              <c:strCache>
                <c:ptCount val="1"/>
                <c:pt idx="0">
                  <c:v>COE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Driver)'!$B$19:$H$19</c:f>
              <c:numCache>
                <c:formatCode>_-* #,##0_-;\-* #,##0_-;_-* "-"??_-;_-@_-</c:formatCode>
                <c:ptCount val="7"/>
                <c:pt idx="0">
                  <c:v>0</c:v>
                </c:pt>
                <c:pt idx="1">
                  <c:v>2739</c:v>
                </c:pt>
                <c:pt idx="2">
                  <c:v>5829</c:v>
                </c:pt>
                <c:pt idx="3">
                  <c:v>8813</c:v>
                </c:pt>
                <c:pt idx="4">
                  <c:v>12242</c:v>
                </c:pt>
                <c:pt idx="5">
                  <c:v>15313</c:v>
                </c:pt>
                <c:pt idx="6">
                  <c:v>18102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A7-43C9-ADD3-B210415E3938}"/>
            </c:ext>
          </c:extLst>
        </c:ser>
        <c:ser>
          <c:idx val="1"/>
          <c:order val="2"/>
          <c:tx>
            <c:strRef>
              <c:f>'[Management-Team.xlsx]Slide5(Revenue Driver)'!$A$20</c:f>
              <c:strCache>
                <c:ptCount val="1"/>
                <c:pt idx="0">
                  <c:v>Continuum of Healthcare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'[Management-Team.xlsx]Slide5(Revenue Driver)'!$B$18:$H$18</c:f>
              <c:strCache>
                <c:ptCount val="7"/>
                <c:pt idx="0">
                  <c:v>2017</c:v>
                </c:pt>
                <c:pt idx="1">
                  <c:v>2018F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'[Management-Team.xlsx]Slide5(Revenue Driver)'!$B$20:$H$20</c:f>
              <c:numCache>
                <c:formatCode>_-* #,##0_-;\-* #,##0_-;_-* "-"??_-;_-@_-</c:formatCode>
                <c:ptCount val="7"/>
                <c:pt idx="0">
                  <c:v>0</c:v>
                </c:pt>
                <c:pt idx="1">
                  <c:v>300</c:v>
                </c:pt>
                <c:pt idx="2">
                  <c:v>771</c:v>
                </c:pt>
                <c:pt idx="3">
                  <c:v>1012</c:v>
                </c:pt>
                <c:pt idx="4">
                  <c:v>1120</c:v>
                </c:pt>
                <c:pt idx="5">
                  <c:v>1232</c:v>
                </c:pt>
                <c:pt idx="6">
                  <c:v>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A7-43C9-ADD3-B210415E3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84912224"/>
        <c:axId val="-1584911680"/>
      </c:barChart>
      <c:catAx>
        <c:axId val="-158491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1680"/>
        <c:crosses val="autoZero"/>
        <c:auto val="1"/>
        <c:lblAlgn val="ctr"/>
        <c:lblOffset val="100"/>
        <c:noMultiLvlLbl val="0"/>
      </c:catAx>
      <c:valAx>
        <c:axId val="-1584911680"/>
        <c:scaling>
          <c:orientation val="minMax"/>
          <c:max val="112000"/>
          <c:min val="60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/>
              <a:t>Revenue Proportion 2019F</a:t>
            </a:r>
          </a:p>
        </c:rich>
      </c:tx>
      <c:layout>
        <c:manualLayout>
          <c:xMode val="edge"/>
          <c:yMode val="edge"/>
          <c:x val="0.32796702075810374"/>
          <c:y val="4.6924859762856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2'!$B$3:$B$9</c:f>
              <c:strCache>
                <c:ptCount val="7"/>
                <c:pt idx="0">
                  <c:v>Other</c:v>
                </c:pt>
                <c:pt idx="1">
                  <c:v>Hotel</c:v>
                </c:pt>
                <c:pt idx="2">
                  <c:v>Preventive service</c:v>
                </c:pt>
                <c:pt idx="3">
                  <c:v>Laboratory service</c:v>
                </c:pt>
                <c:pt idx="4">
                  <c:v>Drug store</c:v>
                </c:pt>
                <c:pt idx="5">
                  <c:v>Manufacturer</c:v>
                </c:pt>
                <c:pt idx="6">
                  <c:v>Hospital</c:v>
                </c:pt>
              </c:strCache>
            </c:strRef>
          </c:cat>
          <c:val>
            <c:numRef>
              <c:f>'Slide 2'!$C$3:$C$9</c:f>
              <c:numCache>
                <c:formatCode>0.0%</c:formatCode>
                <c:ptCount val="7"/>
                <c:pt idx="0">
                  <c:v>2.223483436631926E-3</c:v>
                </c:pt>
                <c:pt idx="1">
                  <c:v>2.6397877402630381E-3</c:v>
                </c:pt>
                <c:pt idx="2">
                  <c:v>5.8196378753594315E-3</c:v>
                </c:pt>
                <c:pt idx="3">
                  <c:v>1.063445404894761E-2</c:v>
                </c:pt>
                <c:pt idx="4">
                  <c:v>1.2255498116928444E-2</c:v>
                </c:pt>
                <c:pt idx="5">
                  <c:v>2.4602214169057331E-2</c:v>
                </c:pt>
                <c:pt idx="6">
                  <c:v>0.9418249246128122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9-4FA2-834D-0F9ED44F0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584920384"/>
        <c:axId val="-1584918752"/>
      </c:barChart>
      <c:catAx>
        <c:axId val="-158492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8752"/>
        <c:crosses val="autoZero"/>
        <c:auto val="1"/>
        <c:lblAlgn val="ctr"/>
        <c:lblOffset val="100"/>
        <c:noMultiLvlLbl val="0"/>
      </c:catAx>
      <c:valAx>
        <c:axId val="-1584918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'Slide 5'!$B$22</c:f>
              <c:strCache>
                <c:ptCount val="1"/>
                <c:pt idx="0">
                  <c:v>COE</c:v>
                </c:pt>
              </c:strCache>
            </c:strRef>
          </c:tx>
          <c:spPr>
            <a:solidFill>
              <a:srgbClr val="0072BC"/>
            </a:solidFill>
            <a:ln>
              <a:noFill/>
            </a:ln>
            <a:effectLst/>
          </c:spPr>
          <c:invertIfNegative val="0"/>
          <c:cat>
            <c:strRef>
              <c:f>'Slide 5'!$C$21:$H$21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5'!$C$22:$H$22</c:f>
              <c:numCache>
                <c:formatCode>_(* #,##0.00_);_(* \(#,##0.00\);_(* "-"??_);_(@_)</c:formatCode>
                <c:ptCount val="6"/>
                <c:pt idx="0">
                  <c:v>41503.525199999996</c:v>
                </c:pt>
                <c:pt idx="1">
                  <c:v>44593.113645000005</c:v>
                </c:pt>
                <c:pt idx="2">
                  <c:v>47577.458318850004</c:v>
                </c:pt>
                <c:pt idx="3">
                  <c:v>51006.734424419701</c:v>
                </c:pt>
                <c:pt idx="4">
                  <c:v>54077.805028207738</c:v>
                </c:pt>
                <c:pt idx="5">
                  <c:v>56866.837843003836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5F-C748-A96F-3D7EC2B37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-1584914400"/>
        <c:axId val="-1584913856"/>
      </c:barChart>
      <c:catAx>
        <c:axId val="-158491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3856"/>
        <c:crosses val="autoZero"/>
        <c:auto val="1"/>
        <c:lblAlgn val="ctr"/>
        <c:lblOffset val="100"/>
        <c:noMultiLvlLbl val="0"/>
      </c:catAx>
      <c:valAx>
        <c:axId val="-158491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491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'Slide 5'!$C$2</c:f>
              <c:strCache>
                <c:ptCount val="1"/>
                <c:pt idx="0">
                  <c:v> 2019F </c:v>
                </c:pt>
              </c:strCache>
            </c:strRef>
          </c:tx>
          <c:spPr>
            <a:ln w="22225"/>
          </c:spPr>
          <c:dPt>
            <c:idx val="0"/>
            <c:bubble3D val="0"/>
            <c:spPr>
              <a:solidFill>
                <a:srgbClr val="0072BC"/>
              </a:solidFill>
              <a:ln w="222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7C-7544-85EC-D2E65B6EB39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22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7C-7544-85EC-D2E65B6EB39E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222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7C-7544-85EC-D2E65B6EB39E}"/>
              </c:ext>
            </c:extLst>
          </c:dPt>
          <c:dLbls>
            <c:dLbl>
              <c:idx val="0"/>
              <c:layout>
                <c:manualLayout>
                  <c:x val="-0.18445980683075061"/>
                  <c:y val="-5.34553062256924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defRPr>
                    </a:pPr>
                    <a:r>
                      <a:rPr lang="en-US" sz="1600" b="1" dirty="0" err="1">
                        <a:solidFill>
                          <a:schemeClr val="bg1"/>
                        </a:solidFill>
                        <a:latin typeface="Tw Cen MT" panose="020B0602020104020603" pitchFamily="34" charset="0"/>
                      </a:rPr>
                      <a:t>CoEs</a:t>
                    </a:r>
                    <a:r>
                      <a:rPr lang="en-US" sz="2000" b="1" baseline="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rPr>
                      <a:t>, </a:t>
                    </a:r>
                    <a:fld id="{CED5F975-5043-48EC-8977-7B8A0CEA6625}" type="VALUE">
                      <a:rPr lang="en-US" sz="2000" b="1" baseline="0">
                        <a:solidFill>
                          <a:schemeClr val="bg1"/>
                        </a:solidFill>
                        <a:latin typeface="Tw Cen MT" panose="020B0602020104020603" pitchFamily="34" charset="0"/>
                      </a:rPr>
                      <a:pPr>
                        <a:defRPr sz="1800">
                          <a:latin typeface="Tw Cen MT" panose="020B0602020104020603" pitchFamily="34" charset="0"/>
                        </a:defRPr>
                      </a:pPr>
                      <a:t>[VALUE]</a:t>
                    </a:fld>
                    <a:endParaRPr lang="en-US" sz="2000" b="1" baseline="0" dirty="0">
                      <a:solidFill>
                        <a:schemeClr val="bg1"/>
                      </a:solidFill>
                      <a:latin typeface="Tw Cen MT" panose="020B0602020104020603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8546802052492"/>
                      <c:h val="0.319638675249479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7C-7544-85EC-D2E65B6EB39E}"/>
                </c:ext>
              </c:extLst>
            </c:dLbl>
            <c:dLbl>
              <c:idx val="1"/>
              <c:layout>
                <c:manualLayout>
                  <c:x val="5.3946146754697416E-2"/>
                  <c:y val="-6.316929621526193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defRPr>
                    </a:pPr>
                    <a:fld id="{C9F0EDB8-5F81-4B0F-80CE-1F1CFECB496B}" type="CATEGORYNAME">
                      <a:rPr lang="en-US" sz="1400">
                        <a:latin typeface="Tw Cen MT" panose="020B0602020104020603" pitchFamily="34" charset="0"/>
                      </a:rPr>
                      <a:pPr>
                        <a:defRPr sz="1400">
                          <a:latin typeface="Tw Cen MT" panose="020B0602020104020603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latin typeface="Tw Cen MT" panose="020B0602020104020603" pitchFamily="34" charset="0"/>
                      </a:rPr>
                      <a:t>, </a:t>
                    </a:r>
                    <a:fld id="{8091363F-47AE-4CD5-B351-63E207AE0CFB}" type="VALUE">
                      <a:rPr lang="en-US" sz="1400" baseline="0">
                        <a:latin typeface="Tw Cen MT" panose="020B0602020104020603" pitchFamily="34" charset="0"/>
                      </a:rPr>
                      <a:pPr>
                        <a:defRPr sz="1400">
                          <a:latin typeface="Tw Cen MT" panose="020B0602020104020603" pitchFamily="34" charset="0"/>
                        </a:defRPr>
                      </a:pPr>
                      <a:t>[VALUE]</a:t>
                    </a:fld>
                    <a:endParaRPr lang="en-US" sz="1400" baseline="0" dirty="0">
                      <a:latin typeface="Tw Cen MT" panose="020B0602020104020603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12995899181919"/>
                      <c:h val="0.4143056316087802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7C-7544-85EC-D2E65B6EB39E}"/>
                </c:ext>
              </c:extLst>
            </c:dLbl>
            <c:dLbl>
              <c:idx val="2"/>
              <c:layout>
                <c:manualLayout>
                  <c:x val="0.14617605017007268"/>
                  <c:y val="-4.32733049573518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defRPr>
                    </a:pPr>
                    <a:fld id="{9F9E4CE8-B1F1-4298-81CC-66EACB4F138E}" type="CATEGORYNAME">
                      <a:rPr lang="en-US" sz="1400">
                        <a:latin typeface="Tw Cen MT" panose="020B0602020104020603" pitchFamily="34" charset="0"/>
                      </a:rPr>
                      <a:pPr>
                        <a:defRPr sz="1400">
                          <a:latin typeface="Tw Cen MT" panose="020B0602020104020603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latin typeface="Tw Cen MT" panose="020B0602020104020603" pitchFamily="34" charset="0"/>
                      </a:rPr>
                      <a:t>, </a:t>
                    </a:r>
                    <a:fld id="{B37D82A2-626A-411F-9AEC-13713D64CA1F}" type="VALUE">
                      <a:rPr lang="en-US" sz="1400" baseline="0">
                        <a:latin typeface="Tw Cen MT" panose="020B0602020104020603" pitchFamily="34" charset="0"/>
                      </a:rPr>
                      <a:pPr>
                        <a:defRPr sz="1400">
                          <a:latin typeface="Tw Cen MT" panose="020B0602020104020603" pitchFamily="34" charset="0"/>
                        </a:defRPr>
                      </a:pPr>
                      <a:t>[VALUE]</a:t>
                    </a:fld>
                    <a:endParaRPr lang="en-US" sz="1400" baseline="0" dirty="0">
                      <a:latin typeface="Tw Cen MT" panose="020B0602020104020603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714690048966458"/>
                      <c:h val="0.176555901993026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7C-7544-85EC-D2E65B6EB3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'Slide 5'!$B$3:$B$5</c:f>
              <c:strCache>
                <c:ptCount val="3"/>
                <c:pt idx="0">
                  <c:v> COE </c:v>
                </c:pt>
                <c:pt idx="1">
                  <c:v> Mature </c:v>
                </c:pt>
                <c:pt idx="2">
                  <c:v> Ramping up </c:v>
                </c:pt>
              </c:strCache>
            </c:strRef>
          </c:cat>
          <c:val>
            <c:numRef>
              <c:f>'Slide 5'!$C$3:$C$5</c:f>
              <c:numCache>
                <c:formatCode>0.00%</c:formatCode>
                <c:ptCount val="3"/>
                <c:pt idx="0">
                  <c:v>0.55109132571605568</c:v>
                </c:pt>
                <c:pt idx="1">
                  <c:v>0.36848793744176228</c:v>
                </c:pt>
                <c:pt idx="2">
                  <c:v>8.0420736842181914E-2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A7C-7544-85EC-D2E65B6EB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'historicalTrading_excel (1)'!$A$4:$A$3579</c:f>
              <c:numCache>
                <c:formatCode>[$-409]mmm\-yy;@</c:formatCode>
                <c:ptCount val="3576"/>
                <c:pt idx="0">
                  <c:v>38125</c:v>
                </c:pt>
                <c:pt idx="1">
                  <c:v>38126</c:v>
                </c:pt>
                <c:pt idx="2">
                  <c:v>38127</c:v>
                </c:pt>
                <c:pt idx="3">
                  <c:v>38128</c:v>
                </c:pt>
                <c:pt idx="4">
                  <c:v>38131</c:v>
                </c:pt>
                <c:pt idx="5">
                  <c:v>38132</c:v>
                </c:pt>
                <c:pt idx="6">
                  <c:v>38133</c:v>
                </c:pt>
                <c:pt idx="7">
                  <c:v>38134</c:v>
                </c:pt>
                <c:pt idx="8">
                  <c:v>38135</c:v>
                </c:pt>
                <c:pt idx="9">
                  <c:v>38138</c:v>
                </c:pt>
                <c:pt idx="10">
                  <c:v>38139</c:v>
                </c:pt>
                <c:pt idx="11">
                  <c:v>38141</c:v>
                </c:pt>
                <c:pt idx="12">
                  <c:v>38142</c:v>
                </c:pt>
                <c:pt idx="13">
                  <c:v>38145</c:v>
                </c:pt>
                <c:pt idx="14">
                  <c:v>38146</c:v>
                </c:pt>
                <c:pt idx="15">
                  <c:v>38147</c:v>
                </c:pt>
                <c:pt idx="16">
                  <c:v>38148</c:v>
                </c:pt>
                <c:pt idx="17">
                  <c:v>38149</c:v>
                </c:pt>
                <c:pt idx="18">
                  <c:v>38152</c:v>
                </c:pt>
                <c:pt idx="19">
                  <c:v>38153</c:v>
                </c:pt>
                <c:pt idx="20">
                  <c:v>38154</c:v>
                </c:pt>
                <c:pt idx="21">
                  <c:v>38155</c:v>
                </c:pt>
                <c:pt idx="22">
                  <c:v>38156</c:v>
                </c:pt>
                <c:pt idx="23">
                  <c:v>38159</c:v>
                </c:pt>
                <c:pt idx="24">
                  <c:v>38160</c:v>
                </c:pt>
                <c:pt idx="25">
                  <c:v>38161</c:v>
                </c:pt>
                <c:pt idx="26">
                  <c:v>38162</c:v>
                </c:pt>
                <c:pt idx="27">
                  <c:v>38163</c:v>
                </c:pt>
                <c:pt idx="28">
                  <c:v>38166</c:v>
                </c:pt>
                <c:pt idx="29">
                  <c:v>38167</c:v>
                </c:pt>
                <c:pt idx="30">
                  <c:v>38168</c:v>
                </c:pt>
                <c:pt idx="31">
                  <c:v>38170</c:v>
                </c:pt>
                <c:pt idx="32">
                  <c:v>38173</c:v>
                </c:pt>
                <c:pt idx="33">
                  <c:v>38174</c:v>
                </c:pt>
                <c:pt idx="34">
                  <c:v>38175</c:v>
                </c:pt>
                <c:pt idx="35">
                  <c:v>38176</c:v>
                </c:pt>
                <c:pt idx="36">
                  <c:v>38177</c:v>
                </c:pt>
                <c:pt idx="37">
                  <c:v>38180</c:v>
                </c:pt>
                <c:pt idx="38">
                  <c:v>38181</c:v>
                </c:pt>
                <c:pt idx="39">
                  <c:v>38182</c:v>
                </c:pt>
                <c:pt idx="40">
                  <c:v>38183</c:v>
                </c:pt>
                <c:pt idx="41">
                  <c:v>38184</c:v>
                </c:pt>
                <c:pt idx="42">
                  <c:v>38187</c:v>
                </c:pt>
                <c:pt idx="43">
                  <c:v>38188</c:v>
                </c:pt>
                <c:pt idx="44">
                  <c:v>38189</c:v>
                </c:pt>
                <c:pt idx="45">
                  <c:v>38190</c:v>
                </c:pt>
                <c:pt idx="46">
                  <c:v>38191</c:v>
                </c:pt>
                <c:pt idx="47">
                  <c:v>38194</c:v>
                </c:pt>
                <c:pt idx="48">
                  <c:v>38195</c:v>
                </c:pt>
                <c:pt idx="49">
                  <c:v>38196</c:v>
                </c:pt>
                <c:pt idx="50">
                  <c:v>38197</c:v>
                </c:pt>
                <c:pt idx="51">
                  <c:v>38198</c:v>
                </c:pt>
                <c:pt idx="52">
                  <c:v>38202</c:v>
                </c:pt>
                <c:pt idx="53">
                  <c:v>38203</c:v>
                </c:pt>
                <c:pt idx="54">
                  <c:v>38204</c:v>
                </c:pt>
                <c:pt idx="55">
                  <c:v>38205</c:v>
                </c:pt>
                <c:pt idx="56">
                  <c:v>38208</c:v>
                </c:pt>
                <c:pt idx="57">
                  <c:v>38209</c:v>
                </c:pt>
                <c:pt idx="58">
                  <c:v>38210</c:v>
                </c:pt>
                <c:pt idx="59">
                  <c:v>38212</c:v>
                </c:pt>
                <c:pt idx="60">
                  <c:v>38215</c:v>
                </c:pt>
                <c:pt idx="61">
                  <c:v>38216</c:v>
                </c:pt>
                <c:pt idx="62">
                  <c:v>38217</c:v>
                </c:pt>
                <c:pt idx="63">
                  <c:v>38218</c:v>
                </c:pt>
                <c:pt idx="64">
                  <c:v>38219</c:v>
                </c:pt>
                <c:pt idx="65">
                  <c:v>38222</c:v>
                </c:pt>
                <c:pt idx="66">
                  <c:v>38223</c:v>
                </c:pt>
                <c:pt idx="67">
                  <c:v>38224</c:v>
                </c:pt>
                <c:pt idx="68">
                  <c:v>38225</c:v>
                </c:pt>
                <c:pt idx="69">
                  <c:v>38226</c:v>
                </c:pt>
                <c:pt idx="70">
                  <c:v>38229</c:v>
                </c:pt>
                <c:pt idx="71">
                  <c:v>38230</c:v>
                </c:pt>
                <c:pt idx="72">
                  <c:v>38231</c:v>
                </c:pt>
                <c:pt idx="73">
                  <c:v>38232</c:v>
                </c:pt>
                <c:pt idx="74">
                  <c:v>38233</c:v>
                </c:pt>
                <c:pt idx="75">
                  <c:v>38236</c:v>
                </c:pt>
                <c:pt idx="76">
                  <c:v>38237</c:v>
                </c:pt>
                <c:pt idx="77">
                  <c:v>38238</c:v>
                </c:pt>
                <c:pt idx="78">
                  <c:v>38239</c:v>
                </c:pt>
                <c:pt idx="79">
                  <c:v>38240</c:v>
                </c:pt>
                <c:pt idx="80">
                  <c:v>38243</c:v>
                </c:pt>
                <c:pt idx="81">
                  <c:v>38244</c:v>
                </c:pt>
                <c:pt idx="82">
                  <c:v>38245</c:v>
                </c:pt>
                <c:pt idx="83">
                  <c:v>38246</c:v>
                </c:pt>
                <c:pt idx="84">
                  <c:v>38247</c:v>
                </c:pt>
                <c:pt idx="85">
                  <c:v>38250</c:v>
                </c:pt>
                <c:pt idx="86">
                  <c:v>38251</c:v>
                </c:pt>
                <c:pt idx="87">
                  <c:v>38252</c:v>
                </c:pt>
                <c:pt idx="88">
                  <c:v>38253</c:v>
                </c:pt>
                <c:pt idx="89">
                  <c:v>38254</c:v>
                </c:pt>
                <c:pt idx="90">
                  <c:v>38257</c:v>
                </c:pt>
                <c:pt idx="91">
                  <c:v>38258</c:v>
                </c:pt>
                <c:pt idx="92">
                  <c:v>38259</c:v>
                </c:pt>
                <c:pt idx="93">
                  <c:v>38260</c:v>
                </c:pt>
                <c:pt idx="94">
                  <c:v>38261</c:v>
                </c:pt>
                <c:pt idx="95">
                  <c:v>38264</c:v>
                </c:pt>
                <c:pt idx="96">
                  <c:v>38265</c:v>
                </c:pt>
                <c:pt idx="97">
                  <c:v>38266</c:v>
                </c:pt>
                <c:pt idx="98">
                  <c:v>38267</c:v>
                </c:pt>
                <c:pt idx="99">
                  <c:v>38268</c:v>
                </c:pt>
                <c:pt idx="100">
                  <c:v>38271</c:v>
                </c:pt>
                <c:pt idx="101">
                  <c:v>38272</c:v>
                </c:pt>
                <c:pt idx="102">
                  <c:v>38273</c:v>
                </c:pt>
                <c:pt idx="103">
                  <c:v>38274</c:v>
                </c:pt>
                <c:pt idx="104">
                  <c:v>38275</c:v>
                </c:pt>
                <c:pt idx="105">
                  <c:v>38278</c:v>
                </c:pt>
                <c:pt idx="106">
                  <c:v>38279</c:v>
                </c:pt>
                <c:pt idx="107">
                  <c:v>38280</c:v>
                </c:pt>
                <c:pt idx="108">
                  <c:v>38281</c:v>
                </c:pt>
                <c:pt idx="109">
                  <c:v>38282</c:v>
                </c:pt>
                <c:pt idx="110">
                  <c:v>38286</c:v>
                </c:pt>
                <c:pt idx="111">
                  <c:v>38287</c:v>
                </c:pt>
                <c:pt idx="112">
                  <c:v>38288</c:v>
                </c:pt>
                <c:pt idx="113">
                  <c:v>38289</c:v>
                </c:pt>
                <c:pt idx="114">
                  <c:v>38292</c:v>
                </c:pt>
                <c:pt idx="115">
                  <c:v>38293</c:v>
                </c:pt>
                <c:pt idx="116">
                  <c:v>38294</c:v>
                </c:pt>
                <c:pt idx="117">
                  <c:v>38295</c:v>
                </c:pt>
                <c:pt idx="118">
                  <c:v>38296</c:v>
                </c:pt>
                <c:pt idx="119">
                  <c:v>38299</c:v>
                </c:pt>
                <c:pt idx="120">
                  <c:v>38300</c:v>
                </c:pt>
                <c:pt idx="121">
                  <c:v>38301</c:v>
                </c:pt>
                <c:pt idx="122">
                  <c:v>38302</c:v>
                </c:pt>
                <c:pt idx="123">
                  <c:v>38303</c:v>
                </c:pt>
                <c:pt idx="124">
                  <c:v>38306</c:v>
                </c:pt>
                <c:pt idx="125">
                  <c:v>38307</c:v>
                </c:pt>
                <c:pt idx="126">
                  <c:v>38308</c:v>
                </c:pt>
                <c:pt idx="127">
                  <c:v>38309</c:v>
                </c:pt>
                <c:pt idx="128">
                  <c:v>38310</c:v>
                </c:pt>
                <c:pt idx="129">
                  <c:v>38313</c:v>
                </c:pt>
                <c:pt idx="130">
                  <c:v>38314</c:v>
                </c:pt>
                <c:pt idx="131">
                  <c:v>38315</c:v>
                </c:pt>
                <c:pt idx="132">
                  <c:v>38316</c:v>
                </c:pt>
                <c:pt idx="133">
                  <c:v>38317</c:v>
                </c:pt>
                <c:pt idx="134">
                  <c:v>38320</c:v>
                </c:pt>
                <c:pt idx="135">
                  <c:v>38321</c:v>
                </c:pt>
                <c:pt idx="136">
                  <c:v>38322</c:v>
                </c:pt>
                <c:pt idx="137">
                  <c:v>38323</c:v>
                </c:pt>
                <c:pt idx="138">
                  <c:v>38324</c:v>
                </c:pt>
                <c:pt idx="139">
                  <c:v>38328</c:v>
                </c:pt>
                <c:pt idx="140">
                  <c:v>38329</c:v>
                </c:pt>
                <c:pt idx="141">
                  <c:v>38330</c:v>
                </c:pt>
                <c:pt idx="142">
                  <c:v>38334</c:v>
                </c:pt>
                <c:pt idx="143">
                  <c:v>38335</c:v>
                </c:pt>
                <c:pt idx="144">
                  <c:v>38336</c:v>
                </c:pt>
                <c:pt idx="145">
                  <c:v>38337</c:v>
                </c:pt>
                <c:pt idx="146">
                  <c:v>38338</c:v>
                </c:pt>
                <c:pt idx="147">
                  <c:v>38341</c:v>
                </c:pt>
                <c:pt idx="148">
                  <c:v>38342</c:v>
                </c:pt>
                <c:pt idx="149">
                  <c:v>38343</c:v>
                </c:pt>
                <c:pt idx="150">
                  <c:v>38344</c:v>
                </c:pt>
                <c:pt idx="151">
                  <c:v>38345</c:v>
                </c:pt>
                <c:pt idx="152">
                  <c:v>38348</c:v>
                </c:pt>
                <c:pt idx="153">
                  <c:v>38349</c:v>
                </c:pt>
                <c:pt idx="154">
                  <c:v>38350</c:v>
                </c:pt>
                <c:pt idx="155">
                  <c:v>38351</c:v>
                </c:pt>
                <c:pt idx="156">
                  <c:v>38356</c:v>
                </c:pt>
                <c:pt idx="157">
                  <c:v>38357</c:v>
                </c:pt>
                <c:pt idx="158">
                  <c:v>38358</c:v>
                </c:pt>
                <c:pt idx="159">
                  <c:v>38359</c:v>
                </c:pt>
                <c:pt idx="160">
                  <c:v>38362</c:v>
                </c:pt>
                <c:pt idx="161">
                  <c:v>38363</c:v>
                </c:pt>
                <c:pt idx="162">
                  <c:v>38364</c:v>
                </c:pt>
                <c:pt idx="163">
                  <c:v>38365</c:v>
                </c:pt>
                <c:pt idx="164">
                  <c:v>38366</c:v>
                </c:pt>
                <c:pt idx="165">
                  <c:v>38369</c:v>
                </c:pt>
                <c:pt idx="166">
                  <c:v>38370</c:v>
                </c:pt>
                <c:pt idx="167">
                  <c:v>38371</c:v>
                </c:pt>
                <c:pt idx="168">
                  <c:v>38372</c:v>
                </c:pt>
                <c:pt idx="169">
                  <c:v>38373</c:v>
                </c:pt>
                <c:pt idx="170">
                  <c:v>38376</c:v>
                </c:pt>
                <c:pt idx="171">
                  <c:v>38377</c:v>
                </c:pt>
                <c:pt idx="172">
                  <c:v>38378</c:v>
                </c:pt>
                <c:pt idx="173">
                  <c:v>38379</c:v>
                </c:pt>
                <c:pt idx="174">
                  <c:v>38380</c:v>
                </c:pt>
                <c:pt idx="175">
                  <c:v>38383</c:v>
                </c:pt>
                <c:pt idx="176">
                  <c:v>38384</c:v>
                </c:pt>
                <c:pt idx="177">
                  <c:v>38385</c:v>
                </c:pt>
                <c:pt idx="178">
                  <c:v>38386</c:v>
                </c:pt>
                <c:pt idx="179">
                  <c:v>38387</c:v>
                </c:pt>
                <c:pt idx="180">
                  <c:v>38390</c:v>
                </c:pt>
                <c:pt idx="181">
                  <c:v>38391</c:v>
                </c:pt>
                <c:pt idx="182">
                  <c:v>38392</c:v>
                </c:pt>
                <c:pt idx="183">
                  <c:v>38393</c:v>
                </c:pt>
                <c:pt idx="184">
                  <c:v>38394</c:v>
                </c:pt>
                <c:pt idx="185">
                  <c:v>38397</c:v>
                </c:pt>
                <c:pt idx="186">
                  <c:v>38398</c:v>
                </c:pt>
                <c:pt idx="187">
                  <c:v>38399</c:v>
                </c:pt>
                <c:pt idx="188">
                  <c:v>38400</c:v>
                </c:pt>
                <c:pt idx="189">
                  <c:v>38401</c:v>
                </c:pt>
                <c:pt idx="190">
                  <c:v>38404</c:v>
                </c:pt>
                <c:pt idx="191">
                  <c:v>38405</c:v>
                </c:pt>
                <c:pt idx="192">
                  <c:v>38407</c:v>
                </c:pt>
                <c:pt idx="193">
                  <c:v>38408</c:v>
                </c:pt>
                <c:pt idx="194">
                  <c:v>38411</c:v>
                </c:pt>
                <c:pt idx="195">
                  <c:v>38412</c:v>
                </c:pt>
                <c:pt idx="196">
                  <c:v>38413</c:v>
                </c:pt>
                <c:pt idx="197">
                  <c:v>38414</c:v>
                </c:pt>
                <c:pt idx="198">
                  <c:v>38415</c:v>
                </c:pt>
                <c:pt idx="199">
                  <c:v>38418</c:v>
                </c:pt>
                <c:pt idx="200">
                  <c:v>38419</c:v>
                </c:pt>
                <c:pt idx="201">
                  <c:v>38420</c:v>
                </c:pt>
                <c:pt idx="202">
                  <c:v>38421</c:v>
                </c:pt>
                <c:pt idx="203">
                  <c:v>38422</c:v>
                </c:pt>
                <c:pt idx="204">
                  <c:v>38425</c:v>
                </c:pt>
                <c:pt idx="205">
                  <c:v>38426</c:v>
                </c:pt>
                <c:pt idx="206">
                  <c:v>38427</c:v>
                </c:pt>
                <c:pt idx="207">
                  <c:v>38428</c:v>
                </c:pt>
                <c:pt idx="208">
                  <c:v>38429</c:v>
                </c:pt>
                <c:pt idx="209">
                  <c:v>38432</c:v>
                </c:pt>
                <c:pt idx="210">
                  <c:v>38433</c:v>
                </c:pt>
                <c:pt idx="211">
                  <c:v>38434</c:v>
                </c:pt>
                <c:pt idx="212">
                  <c:v>38435</c:v>
                </c:pt>
                <c:pt idx="213">
                  <c:v>38436</c:v>
                </c:pt>
                <c:pt idx="214">
                  <c:v>38439</c:v>
                </c:pt>
                <c:pt idx="215">
                  <c:v>38440</c:v>
                </c:pt>
                <c:pt idx="216">
                  <c:v>38441</c:v>
                </c:pt>
                <c:pt idx="217">
                  <c:v>38442</c:v>
                </c:pt>
                <c:pt idx="218">
                  <c:v>38443</c:v>
                </c:pt>
                <c:pt idx="219">
                  <c:v>38446</c:v>
                </c:pt>
                <c:pt idx="220">
                  <c:v>38447</c:v>
                </c:pt>
                <c:pt idx="221">
                  <c:v>38449</c:v>
                </c:pt>
                <c:pt idx="222">
                  <c:v>38450</c:v>
                </c:pt>
                <c:pt idx="223">
                  <c:v>38453</c:v>
                </c:pt>
                <c:pt idx="224">
                  <c:v>38454</c:v>
                </c:pt>
                <c:pt idx="225">
                  <c:v>38460</c:v>
                </c:pt>
                <c:pt idx="226">
                  <c:v>38461</c:v>
                </c:pt>
                <c:pt idx="227">
                  <c:v>38462</c:v>
                </c:pt>
                <c:pt idx="228">
                  <c:v>38463</c:v>
                </c:pt>
                <c:pt idx="229">
                  <c:v>38464</c:v>
                </c:pt>
                <c:pt idx="230">
                  <c:v>38467</c:v>
                </c:pt>
                <c:pt idx="231">
                  <c:v>38468</c:v>
                </c:pt>
                <c:pt idx="232">
                  <c:v>38469</c:v>
                </c:pt>
                <c:pt idx="233">
                  <c:v>38470</c:v>
                </c:pt>
                <c:pt idx="234">
                  <c:v>38471</c:v>
                </c:pt>
                <c:pt idx="235">
                  <c:v>38475</c:v>
                </c:pt>
                <c:pt idx="236">
                  <c:v>38476</c:v>
                </c:pt>
                <c:pt idx="237">
                  <c:v>38478</c:v>
                </c:pt>
                <c:pt idx="238">
                  <c:v>38481</c:v>
                </c:pt>
                <c:pt idx="239">
                  <c:v>38482</c:v>
                </c:pt>
                <c:pt idx="240">
                  <c:v>38483</c:v>
                </c:pt>
                <c:pt idx="241">
                  <c:v>38484</c:v>
                </c:pt>
                <c:pt idx="242">
                  <c:v>38485</c:v>
                </c:pt>
                <c:pt idx="243">
                  <c:v>38488</c:v>
                </c:pt>
                <c:pt idx="244">
                  <c:v>38489</c:v>
                </c:pt>
                <c:pt idx="245">
                  <c:v>38490</c:v>
                </c:pt>
                <c:pt idx="246">
                  <c:v>38491</c:v>
                </c:pt>
                <c:pt idx="247">
                  <c:v>38492</c:v>
                </c:pt>
                <c:pt idx="248">
                  <c:v>38496</c:v>
                </c:pt>
                <c:pt idx="249">
                  <c:v>38497</c:v>
                </c:pt>
                <c:pt idx="250">
                  <c:v>38498</c:v>
                </c:pt>
                <c:pt idx="251">
                  <c:v>38499</c:v>
                </c:pt>
                <c:pt idx="252">
                  <c:v>38502</c:v>
                </c:pt>
                <c:pt idx="253">
                  <c:v>38503</c:v>
                </c:pt>
                <c:pt idx="254">
                  <c:v>38504</c:v>
                </c:pt>
                <c:pt idx="255">
                  <c:v>38505</c:v>
                </c:pt>
                <c:pt idx="256">
                  <c:v>38506</c:v>
                </c:pt>
                <c:pt idx="257">
                  <c:v>38509</c:v>
                </c:pt>
                <c:pt idx="258">
                  <c:v>38510</c:v>
                </c:pt>
                <c:pt idx="259">
                  <c:v>38511</c:v>
                </c:pt>
                <c:pt idx="260">
                  <c:v>38512</c:v>
                </c:pt>
                <c:pt idx="261">
                  <c:v>38513</c:v>
                </c:pt>
                <c:pt idx="262">
                  <c:v>38516</c:v>
                </c:pt>
                <c:pt idx="263">
                  <c:v>38517</c:v>
                </c:pt>
                <c:pt idx="264">
                  <c:v>38518</c:v>
                </c:pt>
                <c:pt idx="265">
                  <c:v>38519</c:v>
                </c:pt>
                <c:pt idx="266">
                  <c:v>38520</c:v>
                </c:pt>
                <c:pt idx="267">
                  <c:v>38523</c:v>
                </c:pt>
                <c:pt idx="268">
                  <c:v>38524</c:v>
                </c:pt>
                <c:pt idx="269">
                  <c:v>38525</c:v>
                </c:pt>
                <c:pt idx="270">
                  <c:v>38526</c:v>
                </c:pt>
                <c:pt idx="271">
                  <c:v>38527</c:v>
                </c:pt>
                <c:pt idx="272">
                  <c:v>38530</c:v>
                </c:pt>
                <c:pt idx="273">
                  <c:v>38531</c:v>
                </c:pt>
                <c:pt idx="274">
                  <c:v>38532</c:v>
                </c:pt>
                <c:pt idx="275">
                  <c:v>38533</c:v>
                </c:pt>
                <c:pt idx="276">
                  <c:v>38537</c:v>
                </c:pt>
                <c:pt idx="277">
                  <c:v>38538</c:v>
                </c:pt>
                <c:pt idx="278">
                  <c:v>38539</c:v>
                </c:pt>
                <c:pt idx="279">
                  <c:v>38540</c:v>
                </c:pt>
                <c:pt idx="280">
                  <c:v>38541</c:v>
                </c:pt>
                <c:pt idx="281">
                  <c:v>38544</c:v>
                </c:pt>
                <c:pt idx="282">
                  <c:v>38545</c:v>
                </c:pt>
                <c:pt idx="283">
                  <c:v>38546</c:v>
                </c:pt>
                <c:pt idx="284">
                  <c:v>38547</c:v>
                </c:pt>
                <c:pt idx="285">
                  <c:v>38548</c:v>
                </c:pt>
                <c:pt idx="286">
                  <c:v>38551</c:v>
                </c:pt>
                <c:pt idx="287">
                  <c:v>38552</c:v>
                </c:pt>
                <c:pt idx="288">
                  <c:v>38553</c:v>
                </c:pt>
                <c:pt idx="289">
                  <c:v>38554</c:v>
                </c:pt>
                <c:pt idx="290">
                  <c:v>38558</c:v>
                </c:pt>
                <c:pt idx="291">
                  <c:v>38559</c:v>
                </c:pt>
                <c:pt idx="292">
                  <c:v>38560</c:v>
                </c:pt>
                <c:pt idx="293">
                  <c:v>38561</c:v>
                </c:pt>
                <c:pt idx="294">
                  <c:v>38562</c:v>
                </c:pt>
                <c:pt idx="295">
                  <c:v>38565</c:v>
                </c:pt>
                <c:pt idx="296">
                  <c:v>38566</c:v>
                </c:pt>
                <c:pt idx="297">
                  <c:v>38567</c:v>
                </c:pt>
                <c:pt idx="298">
                  <c:v>38568</c:v>
                </c:pt>
                <c:pt idx="299">
                  <c:v>38569</c:v>
                </c:pt>
                <c:pt idx="300">
                  <c:v>38572</c:v>
                </c:pt>
                <c:pt idx="301">
                  <c:v>38573</c:v>
                </c:pt>
                <c:pt idx="302">
                  <c:v>38574</c:v>
                </c:pt>
                <c:pt idx="303">
                  <c:v>38575</c:v>
                </c:pt>
                <c:pt idx="304">
                  <c:v>38579</c:v>
                </c:pt>
                <c:pt idx="305">
                  <c:v>38580</c:v>
                </c:pt>
                <c:pt idx="306">
                  <c:v>38581</c:v>
                </c:pt>
                <c:pt idx="307">
                  <c:v>38582</c:v>
                </c:pt>
                <c:pt idx="308">
                  <c:v>38583</c:v>
                </c:pt>
                <c:pt idx="309">
                  <c:v>38586</c:v>
                </c:pt>
                <c:pt idx="310">
                  <c:v>38587</c:v>
                </c:pt>
                <c:pt idx="311">
                  <c:v>38588</c:v>
                </c:pt>
                <c:pt idx="312">
                  <c:v>38589</c:v>
                </c:pt>
                <c:pt idx="313">
                  <c:v>38590</c:v>
                </c:pt>
                <c:pt idx="314">
                  <c:v>38593</c:v>
                </c:pt>
                <c:pt idx="315">
                  <c:v>38594</c:v>
                </c:pt>
                <c:pt idx="316">
                  <c:v>38595</c:v>
                </c:pt>
                <c:pt idx="317">
                  <c:v>38596</c:v>
                </c:pt>
                <c:pt idx="318">
                  <c:v>38597</c:v>
                </c:pt>
                <c:pt idx="319">
                  <c:v>38600</c:v>
                </c:pt>
                <c:pt idx="320">
                  <c:v>38601</c:v>
                </c:pt>
                <c:pt idx="321">
                  <c:v>38602</c:v>
                </c:pt>
                <c:pt idx="322">
                  <c:v>38603</c:v>
                </c:pt>
                <c:pt idx="323">
                  <c:v>38604</c:v>
                </c:pt>
                <c:pt idx="324">
                  <c:v>38607</c:v>
                </c:pt>
                <c:pt idx="325">
                  <c:v>38608</c:v>
                </c:pt>
                <c:pt idx="326">
                  <c:v>38609</c:v>
                </c:pt>
                <c:pt idx="327">
                  <c:v>38610</c:v>
                </c:pt>
                <c:pt idx="328">
                  <c:v>38611</c:v>
                </c:pt>
                <c:pt idx="329">
                  <c:v>38614</c:v>
                </c:pt>
                <c:pt idx="330">
                  <c:v>38615</c:v>
                </c:pt>
                <c:pt idx="331">
                  <c:v>38616</c:v>
                </c:pt>
                <c:pt idx="332">
                  <c:v>38617</c:v>
                </c:pt>
                <c:pt idx="333">
                  <c:v>38618</c:v>
                </c:pt>
                <c:pt idx="334">
                  <c:v>38621</c:v>
                </c:pt>
                <c:pt idx="335">
                  <c:v>38622</c:v>
                </c:pt>
                <c:pt idx="336">
                  <c:v>38623</c:v>
                </c:pt>
                <c:pt idx="337">
                  <c:v>38624</c:v>
                </c:pt>
                <c:pt idx="338">
                  <c:v>38625</c:v>
                </c:pt>
                <c:pt idx="339">
                  <c:v>38628</c:v>
                </c:pt>
                <c:pt idx="340">
                  <c:v>38629</c:v>
                </c:pt>
                <c:pt idx="341">
                  <c:v>38630</c:v>
                </c:pt>
                <c:pt idx="342">
                  <c:v>38631</c:v>
                </c:pt>
                <c:pt idx="343">
                  <c:v>38632</c:v>
                </c:pt>
                <c:pt idx="344">
                  <c:v>38635</c:v>
                </c:pt>
                <c:pt idx="345">
                  <c:v>38636</c:v>
                </c:pt>
                <c:pt idx="346">
                  <c:v>38637</c:v>
                </c:pt>
                <c:pt idx="347">
                  <c:v>38638</c:v>
                </c:pt>
                <c:pt idx="348">
                  <c:v>38639</c:v>
                </c:pt>
                <c:pt idx="349">
                  <c:v>38642</c:v>
                </c:pt>
                <c:pt idx="350">
                  <c:v>38643</c:v>
                </c:pt>
                <c:pt idx="351">
                  <c:v>38644</c:v>
                </c:pt>
                <c:pt idx="352">
                  <c:v>38645</c:v>
                </c:pt>
                <c:pt idx="353">
                  <c:v>38646</c:v>
                </c:pt>
                <c:pt idx="354">
                  <c:v>38650</c:v>
                </c:pt>
                <c:pt idx="355">
                  <c:v>38651</c:v>
                </c:pt>
                <c:pt idx="356">
                  <c:v>38652</c:v>
                </c:pt>
                <c:pt idx="357">
                  <c:v>38653</c:v>
                </c:pt>
                <c:pt idx="358">
                  <c:v>38656</c:v>
                </c:pt>
                <c:pt idx="359">
                  <c:v>38657</c:v>
                </c:pt>
                <c:pt idx="360">
                  <c:v>38658</c:v>
                </c:pt>
                <c:pt idx="361">
                  <c:v>38659</c:v>
                </c:pt>
                <c:pt idx="362">
                  <c:v>38660</c:v>
                </c:pt>
                <c:pt idx="363">
                  <c:v>38663</c:v>
                </c:pt>
                <c:pt idx="364">
                  <c:v>38664</c:v>
                </c:pt>
                <c:pt idx="365">
                  <c:v>38665</c:v>
                </c:pt>
                <c:pt idx="366">
                  <c:v>38666</c:v>
                </c:pt>
                <c:pt idx="367">
                  <c:v>38667</c:v>
                </c:pt>
                <c:pt idx="368">
                  <c:v>38670</c:v>
                </c:pt>
                <c:pt idx="369">
                  <c:v>38671</c:v>
                </c:pt>
                <c:pt idx="370">
                  <c:v>38672</c:v>
                </c:pt>
                <c:pt idx="371">
                  <c:v>38673</c:v>
                </c:pt>
                <c:pt idx="372">
                  <c:v>38674</c:v>
                </c:pt>
                <c:pt idx="373">
                  <c:v>38677</c:v>
                </c:pt>
                <c:pt idx="374">
                  <c:v>38678</c:v>
                </c:pt>
                <c:pt idx="375">
                  <c:v>38679</c:v>
                </c:pt>
                <c:pt idx="376">
                  <c:v>38680</c:v>
                </c:pt>
                <c:pt idx="377">
                  <c:v>38681</c:v>
                </c:pt>
                <c:pt idx="378">
                  <c:v>38684</c:v>
                </c:pt>
                <c:pt idx="379">
                  <c:v>38685</c:v>
                </c:pt>
                <c:pt idx="380">
                  <c:v>38686</c:v>
                </c:pt>
                <c:pt idx="381">
                  <c:v>38687</c:v>
                </c:pt>
                <c:pt idx="382">
                  <c:v>38688</c:v>
                </c:pt>
                <c:pt idx="383">
                  <c:v>38692</c:v>
                </c:pt>
                <c:pt idx="384">
                  <c:v>38693</c:v>
                </c:pt>
                <c:pt idx="385">
                  <c:v>38694</c:v>
                </c:pt>
                <c:pt idx="386">
                  <c:v>38695</c:v>
                </c:pt>
                <c:pt idx="387">
                  <c:v>38699</c:v>
                </c:pt>
                <c:pt idx="388">
                  <c:v>38700</c:v>
                </c:pt>
                <c:pt idx="389">
                  <c:v>38701</c:v>
                </c:pt>
                <c:pt idx="390">
                  <c:v>38702</c:v>
                </c:pt>
                <c:pt idx="391">
                  <c:v>38705</c:v>
                </c:pt>
                <c:pt idx="392">
                  <c:v>38706</c:v>
                </c:pt>
                <c:pt idx="393">
                  <c:v>38707</c:v>
                </c:pt>
                <c:pt idx="394">
                  <c:v>38708</c:v>
                </c:pt>
                <c:pt idx="395">
                  <c:v>38709</c:v>
                </c:pt>
                <c:pt idx="396">
                  <c:v>38712</c:v>
                </c:pt>
                <c:pt idx="397">
                  <c:v>38713</c:v>
                </c:pt>
                <c:pt idx="398">
                  <c:v>38714</c:v>
                </c:pt>
                <c:pt idx="399">
                  <c:v>38715</c:v>
                </c:pt>
                <c:pt idx="400">
                  <c:v>38716</c:v>
                </c:pt>
                <c:pt idx="401">
                  <c:v>38720</c:v>
                </c:pt>
                <c:pt idx="402">
                  <c:v>38721</c:v>
                </c:pt>
                <c:pt idx="403">
                  <c:v>38722</c:v>
                </c:pt>
                <c:pt idx="404">
                  <c:v>38723</c:v>
                </c:pt>
                <c:pt idx="405">
                  <c:v>38726</c:v>
                </c:pt>
                <c:pt idx="406">
                  <c:v>38727</c:v>
                </c:pt>
                <c:pt idx="407">
                  <c:v>38728</c:v>
                </c:pt>
                <c:pt idx="408">
                  <c:v>38729</c:v>
                </c:pt>
                <c:pt idx="409">
                  <c:v>38730</c:v>
                </c:pt>
                <c:pt idx="410">
                  <c:v>38733</c:v>
                </c:pt>
                <c:pt idx="411">
                  <c:v>38734</c:v>
                </c:pt>
                <c:pt idx="412">
                  <c:v>38735</c:v>
                </c:pt>
                <c:pt idx="413">
                  <c:v>38736</c:v>
                </c:pt>
                <c:pt idx="414">
                  <c:v>38737</c:v>
                </c:pt>
                <c:pt idx="415">
                  <c:v>38740</c:v>
                </c:pt>
                <c:pt idx="416">
                  <c:v>38741</c:v>
                </c:pt>
                <c:pt idx="417">
                  <c:v>38742</c:v>
                </c:pt>
                <c:pt idx="418">
                  <c:v>38743</c:v>
                </c:pt>
                <c:pt idx="419">
                  <c:v>38744</c:v>
                </c:pt>
                <c:pt idx="420">
                  <c:v>38747</c:v>
                </c:pt>
                <c:pt idx="421">
                  <c:v>38748</c:v>
                </c:pt>
                <c:pt idx="422">
                  <c:v>38749</c:v>
                </c:pt>
                <c:pt idx="423">
                  <c:v>38750</c:v>
                </c:pt>
                <c:pt idx="424">
                  <c:v>38751</c:v>
                </c:pt>
                <c:pt idx="425">
                  <c:v>38754</c:v>
                </c:pt>
                <c:pt idx="426">
                  <c:v>38755</c:v>
                </c:pt>
                <c:pt idx="427">
                  <c:v>38756</c:v>
                </c:pt>
                <c:pt idx="428">
                  <c:v>38757</c:v>
                </c:pt>
                <c:pt idx="429">
                  <c:v>38758</c:v>
                </c:pt>
                <c:pt idx="430">
                  <c:v>38762</c:v>
                </c:pt>
                <c:pt idx="431">
                  <c:v>38763</c:v>
                </c:pt>
                <c:pt idx="432">
                  <c:v>38764</c:v>
                </c:pt>
                <c:pt idx="433">
                  <c:v>38765</c:v>
                </c:pt>
                <c:pt idx="434">
                  <c:v>38768</c:v>
                </c:pt>
                <c:pt idx="435">
                  <c:v>38769</c:v>
                </c:pt>
                <c:pt idx="436">
                  <c:v>38770</c:v>
                </c:pt>
                <c:pt idx="437">
                  <c:v>38771</c:v>
                </c:pt>
                <c:pt idx="438">
                  <c:v>38772</c:v>
                </c:pt>
                <c:pt idx="439">
                  <c:v>38775</c:v>
                </c:pt>
                <c:pt idx="440">
                  <c:v>38776</c:v>
                </c:pt>
                <c:pt idx="441">
                  <c:v>38777</c:v>
                </c:pt>
                <c:pt idx="442">
                  <c:v>38778</c:v>
                </c:pt>
                <c:pt idx="443">
                  <c:v>38779</c:v>
                </c:pt>
                <c:pt idx="444">
                  <c:v>38782</c:v>
                </c:pt>
                <c:pt idx="445">
                  <c:v>38783</c:v>
                </c:pt>
                <c:pt idx="446">
                  <c:v>38784</c:v>
                </c:pt>
                <c:pt idx="447">
                  <c:v>38785</c:v>
                </c:pt>
                <c:pt idx="448">
                  <c:v>38786</c:v>
                </c:pt>
                <c:pt idx="449">
                  <c:v>38789</c:v>
                </c:pt>
                <c:pt idx="450">
                  <c:v>38790</c:v>
                </c:pt>
                <c:pt idx="451">
                  <c:v>38791</c:v>
                </c:pt>
                <c:pt idx="452">
                  <c:v>38792</c:v>
                </c:pt>
                <c:pt idx="453">
                  <c:v>38793</c:v>
                </c:pt>
                <c:pt idx="454">
                  <c:v>38796</c:v>
                </c:pt>
                <c:pt idx="455">
                  <c:v>38797</c:v>
                </c:pt>
                <c:pt idx="456">
                  <c:v>38798</c:v>
                </c:pt>
                <c:pt idx="457">
                  <c:v>38799</c:v>
                </c:pt>
                <c:pt idx="458">
                  <c:v>38800</c:v>
                </c:pt>
                <c:pt idx="459">
                  <c:v>38803</c:v>
                </c:pt>
                <c:pt idx="460">
                  <c:v>38804</c:v>
                </c:pt>
                <c:pt idx="461">
                  <c:v>38805</c:v>
                </c:pt>
                <c:pt idx="462">
                  <c:v>38806</c:v>
                </c:pt>
                <c:pt idx="463">
                  <c:v>38807</c:v>
                </c:pt>
                <c:pt idx="464">
                  <c:v>38810</c:v>
                </c:pt>
                <c:pt idx="465">
                  <c:v>38811</c:v>
                </c:pt>
                <c:pt idx="466">
                  <c:v>38812</c:v>
                </c:pt>
                <c:pt idx="467">
                  <c:v>38814</c:v>
                </c:pt>
                <c:pt idx="468">
                  <c:v>38817</c:v>
                </c:pt>
                <c:pt idx="469">
                  <c:v>38818</c:v>
                </c:pt>
                <c:pt idx="470">
                  <c:v>38819</c:v>
                </c:pt>
                <c:pt idx="471">
                  <c:v>38824</c:v>
                </c:pt>
                <c:pt idx="472">
                  <c:v>38825</c:v>
                </c:pt>
                <c:pt idx="473">
                  <c:v>38827</c:v>
                </c:pt>
                <c:pt idx="474">
                  <c:v>38828</c:v>
                </c:pt>
                <c:pt idx="475">
                  <c:v>38831</c:v>
                </c:pt>
                <c:pt idx="476">
                  <c:v>38832</c:v>
                </c:pt>
                <c:pt idx="477">
                  <c:v>38833</c:v>
                </c:pt>
                <c:pt idx="478">
                  <c:v>38834</c:v>
                </c:pt>
                <c:pt idx="479">
                  <c:v>38835</c:v>
                </c:pt>
                <c:pt idx="480">
                  <c:v>38839</c:v>
                </c:pt>
                <c:pt idx="481">
                  <c:v>38840</c:v>
                </c:pt>
                <c:pt idx="482">
                  <c:v>38841</c:v>
                </c:pt>
                <c:pt idx="483">
                  <c:v>38845</c:v>
                </c:pt>
                <c:pt idx="484">
                  <c:v>38846</c:v>
                </c:pt>
                <c:pt idx="485">
                  <c:v>38847</c:v>
                </c:pt>
                <c:pt idx="486">
                  <c:v>38848</c:v>
                </c:pt>
                <c:pt idx="487">
                  <c:v>38852</c:v>
                </c:pt>
                <c:pt idx="488">
                  <c:v>38853</c:v>
                </c:pt>
                <c:pt idx="489">
                  <c:v>38854</c:v>
                </c:pt>
                <c:pt idx="490">
                  <c:v>38855</c:v>
                </c:pt>
                <c:pt idx="491">
                  <c:v>38856</c:v>
                </c:pt>
                <c:pt idx="492">
                  <c:v>38859</c:v>
                </c:pt>
                <c:pt idx="493">
                  <c:v>38860</c:v>
                </c:pt>
                <c:pt idx="494">
                  <c:v>38861</c:v>
                </c:pt>
                <c:pt idx="495">
                  <c:v>38862</c:v>
                </c:pt>
                <c:pt idx="496">
                  <c:v>38863</c:v>
                </c:pt>
                <c:pt idx="497">
                  <c:v>38866</c:v>
                </c:pt>
                <c:pt idx="498">
                  <c:v>38867</c:v>
                </c:pt>
                <c:pt idx="499">
                  <c:v>38868</c:v>
                </c:pt>
                <c:pt idx="500">
                  <c:v>38869</c:v>
                </c:pt>
                <c:pt idx="501">
                  <c:v>38870</c:v>
                </c:pt>
                <c:pt idx="502">
                  <c:v>38873</c:v>
                </c:pt>
                <c:pt idx="503">
                  <c:v>38874</c:v>
                </c:pt>
                <c:pt idx="504">
                  <c:v>38875</c:v>
                </c:pt>
                <c:pt idx="505">
                  <c:v>38876</c:v>
                </c:pt>
                <c:pt idx="506">
                  <c:v>38877</c:v>
                </c:pt>
                <c:pt idx="507">
                  <c:v>38882</c:v>
                </c:pt>
                <c:pt idx="508">
                  <c:v>38883</c:v>
                </c:pt>
                <c:pt idx="509">
                  <c:v>38884</c:v>
                </c:pt>
                <c:pt idx="510">
                  <c:v>38887</c:v>
                </c:pt>
                <c:pt idx="511">
                  <c:v>38888</c:v>
                </c:pt>
                <c:pt idx="512">
                  <c:v>38889</c:v>
                </c:pt>
                <c:pt idx="513">
                  <c:v>38890</c:v>
                </c:pt>
                <c:pt idx="514">
                  <c:v>38891</c:v>
                </c:pt>
                <c:pt idx="515">
                  <c:v>38894</c:v>
                </c:pt>
                <c:pt idx="516">
                  <c:v>38895</c:v>
                </c:pt>
                <c:pt idx="517">
                  <c:v>38896</c:v>
                </c:pt>
                <c:pt idx="518">
                  <c:v>38897</c:v>
                </c:pt>
                <c:pt idx="519">
                  <c:v>38898</c:v>
                </c:pt>
                <c:pt idx="520">
                  <c:v>38901</c:v>
                </c:pt>
                <c:pt idx="521">
                  <c:v>38902</c:v>
                </c:pt>
                <c:pt idx="522">
                  <c:v>38903</c:v>
                </c:pt>
                <c:pt idx="523">
                  <c:v>38904</c:v>
                </c:pt>
                <c:pt idx="524">
                  <c:v>38905</c:v>
                </c:pt>
                <c:pt idx="525">
                  <c:v>38908</c:v>
                </c:pt>
                <c:pt idx="526">
                  <c:v>38910</c:v>
                </c:pt>
                <c:pt idx="527">
                  <c:v>38911</c:v>
                </c:pt>
                <c:pt idx="528">
                  <c:v>38912</c:v>
                </c:pt>
                <c:pt idx="529">
                  <c:v>38915</c:v>
                </c:pt>
                <c:pt idx="530">
                  <c:v>38916</c:v>
                </c:pt>
                <c:pt idx="531">
                  <c:v>38917</c:v>
                </c:pt>
                <c:pt idx="532">
                  <c:v>38918</c:v>
                </c:pt>
                <c:pt idx="533">
                  <c:v>38919</c:v>
                </c:pt>
                <c:pt idx="534">
                  <c:v>38922</c:v>
                </c:pt>
                <c:pt idx="535">
                  <c:v>38923</c:v>
                </c:pt>
                <c:pt idx="536">
                  <c:v>38924</c:v>
                </c:pt>
                <c:pt idx="537">
                  <c:v>38925</c:v>
                </c:pt>
                <c:pt idx="538">
                  <c:v>38926</c:v>
                </c:pt>
                <c:pt idx="539">
                  <c:v>38929</c:v>
                </c:pt>
                <c:pt idx="540">
                  <c:v>38930</c:v>
                </c:pt>
                <c:pt idx="541">
                  <c:v>38931</c:v>
                </c:pt>
                <c:pt idx="542">
                  <c:v>38932</c:v>
                </c:pt>
                <c:pt idx="543">
                  <c:v>38933</c:v>
                </c:pt>
                <c:pt idx="544">
                  <c:v>38936</c:v>
                </c:pt>
                <c:pt idx="545">
                  <c:v>38937</c:v>
                </c:pt>
                <c:pt idx="546">
                  <c:v>38938</c:v>
                </c:pt>
                <c:pt idx="547">
                  <c:v>38939</c:v>
                </c:pt>
                <c:pt idx="548">
                  <c:v>38940</c:v>
                </c:pt>
                <c:pt idx="549">
                  <c:v>38944</c:v>
                </c:pt>
                <c:pt idx="550">
                  <c:v>38945</c:v>
                </c:pt>
                <c:pt idx="551">
                  <c:v>38946</c:v>
                </c:pt>
                <c:pt idx="552">
                  <c:v>38947</c:v>
                </c:pt>
                <c:pt idx="553">
                  <c:v>38950</c:v>
                </c:pt>
                <c:pt idx="554">
                  <c:v>38951</c:v>
                </c:pt>
                <c:pt idx="555">
                  <c:v>38952</c:v>
                </c:pt>
                <c:pt idx="556">
                  <c:v>38953</c:v>
                </c:pt>
                <c:pt idx="557">
                  <c:v>38954</c:v>
                </c:pt>
                <c:pt idx="558">
                  <c:v>38957</c:v>
                </c:pt>
                <c:pt idx="559">
                  <c:v>38958</c:v>
                </c:pt>
                <c:pt idx="560">
                  <c:v>38959</c:v>
                </c:pt>
                <c:pt idx="561">
                  <c:v>38960</c:v>
                </c:pt>
                <c:pt idx="562">
                  <c:v>38961</c:v>
                </c:pt>
                <c:pt idx="563">
                  <c:v>38964</c:v>
                </c:pt>
                <c:pt idx="564">
                  <c:v>38965</c:v>
                </c:pt>
                <c:pt idx="565">
                  <c:v>38966</c:v>
                </c:pt>
                <c:pt idx="566">
                  <c:v>38967</c:v>
                </c:pt>
                <c:pt idx="567">
                  <c:v>38968</c:v>
                </c:pt>
                <c:pt idx="568">
                  <c:v>38971</c:v>
                </c:pt>
                <c:pt idx="569">
                  <c:v>38972</c:v>
                </c:pt>
                <c:pt idx="570">
                  <c:v>38973</c:v>
                </c:pt>
                <c:pt idx="571">
                  <c:v>38974</c:v>
                </c:pt>
                <c:pt idx="572">
                  <c:v>38975</c:v>
                </c:pt>
                <c:pt idx="573">
                  <c:v>38978</c:v>
                </c:pt>
                <c:pt idx="574">
                  <c:v>38979</c:v>
                </c:pt>
                <c:pt idx="575">
                  <c:v>38981</c:v>
                </c:pt>
                <c:pt idx="576">
                  <c:v>38982</c:v>
                </c:pt>
                <c:pt idx="577">
                  <c:v>38985</c:v>
                </c:pt>
                <c:pt idx="578">
                  <c:v>38986</c:v>
                </c:pt>
                <c:pt idx="579">
                  <c:v>38987</c:v>
                </c:pt>
                <c:pt idx="580">
                  <c:v>38988</c:v>
                </c:pt>
                <c:pt idx="581">
                  <c:v>38989</c:v>
                </c:pt>
                <c:pt idx="582">
                  <c:v>38992</c:v>
                </c:pt>
                <c:pt idx="583">
                  <c:v>38993</c:v>
                </c:pt>
                <c:pt idx="584">
                  <c:v>38994</c:v>
                </c:pt>
                <c:pt idx="585">
                  <c:v>38995</c:v>
                </c:pt>
                <c:pt idx="586">
                  <c:v>38996</c:v>
                </c:pt>
                <c:pt idx="587">
                  <c:v>38999</c:v>
                </c:pt>
                <c:pt idx="588">
                  <c:v>39000</c:v>
                </c:pt>
                <c:pt idx="589">
                  <c:v>39001</c:v>
                </c:pt>
                <c:pt idx="590">
                  <c:v>39002</c:v>
                </c:pt>
                <c:pt idx="591">
                  <c:v>39003</c:v>
                </c:pt>
                <c:pt idx="592">
                  <c:v>39006</c:v>
                </c:pt>
                <c:pt idx="593">
                  <c:v>39007</c:v>
                </c:pt>
                <c:pt idx="594">
                  <c:v>39008</c:v>
                </c:pt>
                <c:pt idx="595">
                  <c:v>39009</c:v>
                </c:pt>
                <c:pt idx="596">
                  <c:v>39010</c:v>
                </c:pt>
                <c:pt idx="597">
                  <c:v>39014</c:v>
                </c:pt>
                <c:pt idx="598">
                  <c:v>39015</c:v>
                </c:pt>
                <c:pt idx="599">
                  <c:v>39016</c:v>
                </c:pt>
                <c:pt idx="600">
                  <c:v>39017</c:v>
                </c:pt>
                <c:pt idx="601">
                  <c:v>39020</c:v>
                </c:pt>
                <c:pt idx="602">
                  <c:v>39021</c:v>
                </c:pt>
                <c:pt idx="603">
                  <c:v>39022</c:v>
                </c:pt>
                <c:pt idx="604">
                  <c:v>39023</c:v>
                </c:pt>
                <c:pt idx="605">
                  <c:v>39024</c:v>
                </c:pt>
                <c:pt idx="606">
                  <c:v>39027</c:v>
                </c:pt>
                <c:pt idx="607">
                  <c:v>39028</c:v>
                </c:pt>
                <c:pt idx="608">
                  <c:v>39029</c:v>
                </c:pt>
                <c:pt idx="609">
                  <c:v>39030</c:v>
                </c:pt>
                <c:pt idx="610">
                  <c:v>39031</c:v>
                </c:pt>
                <c:pt idx="611">
                  <c:v>39034</c:v>
                </c:pt>
                <c:pt idx="612">
                  <c:v>39035</c:v>
                </c:pt>
                <c:pt idx="613">
                  <c:v>39036</c:v>
                </c:pt>
                <c:pt idx="614">
                  <c:v>39037</c:v>
                </c:pt>
                <c:pt idx="615">
                  <c:v>39038</c:v>
                </c:pt>
                <c:pt idx="616">
                  <c:v>39041</c:v>
                </c:pt>
                <c:pt idx="617">
                  <c:v>39042</c:v>
                </c:pt>
                <c:pt idx="618">
                  <c:v>39043</c:v>
                </c:pt>
                <c:pt idx="619">
                  <c:v>39044</c:v>
                </c:pt>
                <c:pt idx="620">
                  <c:v>39045</c:v>
                </c:pt>
                <c:pt idx="621">
                  <c:v>39048</c:v>
                </c:pt>
                <c:pt idx="622">
                  <c:v>39049</c:v>
                </c:pt>
                <c:pt idx="623">
                  <c:v>39050</c:v>
                </c:pt>
                <c:pt idx="624">
                  <c:v>39051</c:v>
                </c:pt>
                <c:pt idx="625">
                  <c:v>39052</c:v>
                </c:pt>
                <c:pt idx="626">
                  <c:v>39055</c:v>
                </c:pt>
                <c:pt idx="627">
                  <c:v>39057</c:v>
                </c:pt>
                <c:pt idx="628">
                  <c:v>39058</c:v>
                </c:pt>
                <c:pt idx="629">
                  <c:v>39059</c:v>
                </c:pt>
                <c:pt idx="630">
                  <c:v>39063</c:v>
                </c:pt>
                <c:pt idx="631">
                  <c:v>39064</c:v>
                </c:pt>
                <c:pt idx="632">
                  <c:v>39065</c:v>
                </c:pt>
                <c:pt idx="633">
                  <c:v>39066</c:v>
                </c:pt>
                <c:pt idx="634">
                  <c:v>39069</c:v>
                </c:pt>
                <c:pt idx="635">
                  <c:v>39070</c:v>
                </c:pt>
                <c:pt idx="636">
                  <c:v>39071</c:v>
                </c:pt>
                <c:pt idx="637">
                  <c:v>39072</c:v>
                </c:pt>
                <c:pt idx="638">
                  <c:v>39073</c:v>
                </c:pt>
                <c:pt idx="639">
                  <c:v>39076</c:v>
                </c:pt>
                <c:pt idx="640">
                  <c:v>39077</c:v>
                </c:pt>
                <c:pt idx="641">
                  <c:v>39078</c:v>
                </c:pt>
                <c:pt idx="642">
                  <c:v>39079</c:v>
                </c:pt>
                <c:pt idx="643">
                  <c:v>39080</c:v>
                </c:pt>
                <c:pt idx="644">
                  <c:v>39085</c:v>
                </c:pt>
                <c:pt idx="645">
                  <c:v>39086</c:v>
                </c:pt>
                <c:pt idx="646">
                  <c:v>39087</c:v>
                </c:pt>
                <c:pt idx="647">
                  <c:v>39090</c:v>
                </c:pt>
                <c:pt idx="648">
                  <c:v>39091</c:v>
                </c:pt>
                <c:pt idx="649">
                  <c:v>39092</c:v>
                </c:pt>
                <c:pt idx="650">
                  <c:v>39093</c:v>
                </c:pt>
                <c:pt idx="651">
                  <c:v>39094</c:v>
                </c:pt>
                <c:pt idx="652">
                  <c:v>39097</c:v>
                </c:pt>
                <c:pt idx="653">
                  <c:v>39098</c:v>
                </c:pt>
                <c:pt idx="654">
                  <c:v>39099</c:v>
                </c:pt>
                <c:pt idx="655">
                  <c:v>39100</c:v>
                </c:pt>
                <c:pt idx="656">
                  <c:v>39101</c:v>
                </c:pt>
                <c:pt idx="657">
                  <c:v>39104</c:v>
                </c:pt>
                <c:pt idx="658">
                  <c:v>39105</c:v>
                </c:pt>
                <c:pt idx="659">
                  <c:v>39106</c:v>
                </c:pt>
                <c:pt idx="660">
                  <c:v>39107</c:v>
                </c:pt>
                <c:pt idx="661">
                  <c:v>39108</c:v>
                </c:pt>
                <c:pt idx="662">
                  <c:v>39111</c:v>
                </c:pt>
                <c:pt idx="663">
                  <c:v>39112</c:v>
                </c:pt>
                <c:pt idx="664">
                  <c:v>39113</c:v>
                </c:pt>
                <c:pt idx="665">
                  <c:v>39114</c:v>
                </c:pt>
                <c:pt idx="666">
                  <c:v>39115</c:v>
                </c:pt>
                <c:pt idx="667">
                  <c:v>39118</c:v>
                </c:pt>
                <c:pt idx="668">
                  <c:v>39119</c:v>
                </c:pt>
                <c:pt idx="669">
                  <c:v>39120</c:v>
                </c:pt>
                <c:pt idx="670">
                  <c:v>39121</c:v>
                </c:pt>
                <c:pt idx="671">
                  <c:v>39122</c:v>
                </c:pt>
                <c:pt idx="672">
                  <c:v>39125</c:v>
                </c:pt>
                <c:pt idx="673">
                  <c:v>39126</c:v>
                </c:pt>
                <c:pt idx="674">
                  <c:v>39127</c:v>
                </c:pt>
                <c:pt idx="675">
                  <c:v>39128</c:v>
                </c:pt>
                <c:pt idx="676">
                  <c:v>39129</c:v>
                </c:pt>
                <c:pt idx="677">
                  <c:v>39132</c:v>
                </c:pt>
                <c:pt idx="678">
                  <c:v>39133</c:v>
                </c:pt>
                <c:pt idx="679">
                  <c:v>39134</c:v>
                </c:pt>
                <c:pt idx="680">
                  <c:v>39135</c:v>
                </c:pt>
                <c:pt idx="681">
                  <c:v>39136</c:v>
                </c:pt>
                <c:pt idx="682">
                  <c:v>39139</c:v>
                </c:pt>
                <c:pt idx="683">
                  <c:v>39140</c:v>
                </c:pt>
                <c:pt idx="684">
                  <c:v>39141</c:v>
                </c:pt>
                <c:pt idx="685">
                  <c:v>39142</c:v>
                </c:pt>
                <c:pt idx="686">
                  <c:v>39143</c:v>
                </c:pt>
                <c:pt idx="687">
                  <c:v>39147</c:v>
                </c:pt>
                <c:pt idx="688">
                  <c:v>39148</c:v>
                </c:pt>
                <c:pt idx="689">
                  <c:v>39149</c:v>
                </c:pt>
                <c:pt idx="690">
                  <c:v>39150</c:v>
                </c:pt>
                <c:pt idx="691">
                  <c:v>39153</c:v>
                </c:pt>
                <c:pt idx="692">
                  <c:v>39154</c:v>
                </c:pt>
                <c:pt idx="693">
                  <c:v>39155</c:v>
                </c:pt>
                <c:pt idx="694">
                  <c:v>39156</c:v>
                </c:pt>
                <c:pt idx="695">
                  <c:v>39157</c:v>
                </c:pt>
                <c:pt idx="696">
                  <c:v>39160</c:v>
                </c:pt>
                <c:pt idx="697">
                  <c:v>39161</c:v>
                </c:pt>
                <c:pt idx="698">
                  <c:v>39162</c:v>
                </c:pt>
                <c:pt idx="699">
                  <c:v>39163</c:v>
                </c:pt>
                <c:pt idx="700">
                  <c:v>39164</c:v>
                </c:pt>
                <c:pt idx="701">
                  <c:v>39167</c:v>
                </c:pt>
                <c:pt idx="702">
                  <c:v>39168</c:v>
                </c:pt>
                <c:pt idx="703">
                  <c:v>39169</c:v>
                </c:pt>
                <c:pt idx="704">
                  <c:v>39170</c:v>
                </c:pt>
                <c:pt idx="705">
                  <c:v>39171</c:v>
                </c:pt>
                <c:pt idx="706">
                  <c:v>39174</c:v>
                </c:pt>
                <c:pt idx="707">
                  <c:v>39175</c:v>
                </c:pt>
                <c:pt idx="708">
                  <c:v>39176</c:v>
                </c:pt>
                <c:pt idx="709">
                  <c:v>39177</c:v>
                </c:pt>
                <c:pt idx="710">
                  <c:v>39181</c:v>
                </c:pt>
                <c:pt idx="711">
                  <c:v>39182</c:v>
                </c:pt>
                <c:pt idx="712">
                  <c:v>39183</c:v>
                </c:pt>
                <c:pt idx="713">
                  <c:v>39184</c:v>
                </c:pt>
                <c:pt idx="714">
                  <c:v>39189</c:v>
                </c:pt>
                <c:pt idx="715">
                  <c:v>39190</c:v>
                </c:pt>
                <c:pt idx="716">
                  <c:v>39191</c:v>
                </c:pt>
                <c:pt idx="717">
                  <c:v>39192</c:v>
                </c:pt>
                <c:pt idx="718">
                  <c:v>39195</c:v>
                </c:pt>
                <c:pt idx="719">
                  <c:v>39196</c:v>
                </c:pt>
                <c:pt idx="720">
                  <c:v>39197</c:v>
                </c:pt>
                <c:pt idx="721">
                  <c:v>39198</c:v>
                </c:pt>
                <c:pt idx="722">
                  <c:v>39199</c:v>
                </c:pt>
                <c:pt idx="723">
                  <c:v>39202</c:v>
                </c:pt>
                <c:pt idx="724">
                  <c:v>39204</c:v>
                </c:pt>
                <c:pt idx="725">
                  <c:v>39205</c:v>
                </c:pt>
                <c:pt idx="726">
                  <c:v>39206</c:v>
                </c:pt>
                <c:pt idx="727">
                  <c:v>39210</c:v>
                </c:pt>
                <c:pt idx="728">
                  <c:v>39211</c:v>
                </c:pt>
                <c:pt idx="729">
                  <c:v>39212</c:v>
                </c:pt>
                <c:pt idx="730">
                  <c:v>39213</c:v>
                </c:pt>
                <c:pt idx="731">
                  <c:v>39216</c:v>
                </c:pt>
                <c:pt idx="732">
                  <c:v>39217</c:v>
                </c:pt>
                <c:pt idx="733">
                  <c:v>39218</c:v>
                </c:pt>
                <c:pt idx="734">
                  <c:v>39219</c:v>
                </c:pt>
                <c:pt idx="735">
                  <c:v>39220</c:v>
                </c:pt>
                <c:pt idx="736">
                  <c:v>39223</c:v>
                </c:pt>
                <c:pt idx="737">
                  <c:v>39224</c:v>
                </c:pt>
                <c:pt idx="738">
                  <c:v>39225</c:v>
                </c:pt>
                <c:pt idx="739">
                  <c:v>39226</c:v>
                </c:pt>
                <c:pt idx="740">
                  <c:v>39227</c:v>
                </c:pt>
                <c:pt idx="741">
                  <c:v>39230</c:v>
                </c:pt>
                <c:pt idx="742">
                  <c:v>39231</c:v>
                </c:pt>
                <c:pt idx="743">
                  <c:v>39232</c:v>
                </c:pt>
                <c:pt idx="744">
                  <c:v>39234</c:v>
                </c:pt>
                <c:pt idx="745">
                  <c:v>39237</c:v>
                </c:pt>
                <c:pt idx="746">
                  <c:v>39238</c:v>
                </c:pt>
                <c:pt idx="747">
                  <c:v>39239</c:v>
                </c:pt>
                <c:pt idx="748">
                  <c:v>39240</c:v>
                </c:pt>
                <c:pt idx="749">
                  <c:v>39241</c:v>
                </c:pt>
                <c:pt idx="750">
                  <c:v>39244</c:v>
                </c:pt>
                <c:pt idx="751">
                  <c:v>39245</c:v>
                </c:pt>
                <c:pt idx="752">
                  <c:v>39246</c:v>
                </c:pt>
                <c:pt idx="753">
                  <c:v>39247</c:v>
                </c:pt>
                <c:pt idx="754">
                  <c:v>39248</c:v>
                </c:pt>
                <c:pt idx="755">
                  <c:v>39251</c:v>
                </c:pt>
                <c:pt idx="756">
                  <c:v>39252</c:v>
                </c:pt>
                <c:pt idx="757">
                  <c:v>39253</c:v>
                </c:pt>
                <c:pt idx="758">
                  <c:v>39254</c:v>
                </c:pt>
                <c:pt idx="759">
                  <c:v>39255</c:v>
                </c:pt>
                <c:pt idx="760">
                  <c:v>39258</c:v>
                </c:pt>
                <c:pt idx="761">
                  <c:v>39259</c:v>
                </c:pt>
                <c:pt idx="762">
                  <c:v>39260</c:v>
                </c:pt>
                <c:pt idx="763">
                  <c:v>39261</c:v>
                </c:pt>
                <c:pt idx="764">
                  <c:v>39262</c:v>
                </c:pt>
                <c:pt idx="765">
                  <c:v>39265</c:v>
                </c:pt>
                <c:pt idx="766">
                  <c:v>39266</c:v>
                </c:pt>
                <c:pt idx="767">
                  <c:v>39267</c:v>
                </c:pt>
                <c:pt idx="768">
                  <c:v>39268</c:v>
                </c:pt>
                <c:pt idx="769">
                  <c:v>39269</c:v>
                </c:pt>
                <c:pt idx="770">
                  <c:v>39272</c:v>
                </c:pt>
                <c:pt idx="771">
                  <c:v>39273</c:v>
                </c:pt>
                <c:pt idx="772">
                  <c:v>39274</c:v>
                </c:pt>
                <c:pt idx="773">
                  <c:v>39275</c:v>
                </c:pt>
                <c:pt idx="774">
                  <c:v>39276</c:v>
                </c:pt>
                <c:pt idx="775">
                  <c:v>39279</c:v>
                </c:pt>
                <c:pt idx="776">
                  <c:v>39280</c:v>
                </c:pt>
                <c:pt idx="777">
                  <c:v>39281</c:v>
                </c:pt>
                <c:pt idx="778">
                  <c:v>39282</c:v>
                </c:pt>
                <c:pt idx="779">
                  <c:v>39283</c:v>
                </c:pt>
                <c:pt idx="780">
                  <c:v>39286</c:v>
                </c:pt>
                <c:pt idx="781">
                  <c:v>39287</c:v>
                </c:pt>
                <c:pt idx="782">
                  <c:v>39288</c:v>
                </c:pt>
                <c:pt idx="783">
                  <c:v>39289</c:v>
                </c:pt>
                <c:pt idx="784">
                  <c:v>39290</c:v>
                </c:pt>
                <c:pt idx="785">
                  <c:v>39294</c:v>
                </c:pt>
                <c:pt idx="786">
                  <c:v>39295</c:v>
                </c:pt>
                <c:pt idx="787">
                  <c:v>39296</c:v>
                </c:pt>
                <c:pt idx="788">
                  <c:v>39297</c:v>
                </c:pt>
                <c:pt idx="789">
                  <c:v>39300</c:v>
                </c:pt>
                <c:pt idx="790">
                  <c:v>39301</c:v>
                </c:pt>
                <c:pt idx="791">
                  <c:v>39302</c:v>
                </c:pt>
                <c:pt idx="792">
                  <c:v>39303</c:v>
                </c:pt>
                <c:pt idx="793">
                  <c:v>39304</c:v>
                </c:pt>
                <c:pt idx="794">
                  <c:v>39308</c:v>
                </c:pt>
                <c:pt idx="795">
                  <c:v>39309</c:v>
                </c:pt>
                <c:pt idx="796">
                  <c:v>39310</c:v>
                </c:pt>
                <c:pt idx="797">
                  <c:v>39311</c:v>
                </c:pt>
                <c:pt idx="798">
                  <c:v>39314</c:v>
                </c:pt>
                <c:pt idx="799">
                  <c:v>39315</c:v>
                </c:pt>
                <c:pt idx="800">
                  <c:v>39316</c:v>
                </c:pt>
                <c:pt idx="801">
                  <c:v>39317</c:v>
                </c:pt>
                <c:pt idx="802">
                  <c:v>39318</c:v>
                </c:pt>
                <c:pt idx="803">
                  <c:v>39321</c:v>
                </c:pt>
                <c:pt idx="804">
                  <c:v>39322</c:v>
                </c:pt>
                <c:pt idx="805">
                  <c:v>39323</c:v>
                </c:pt>
                <c:pt idx="806">
                  <c:v>39324</c:v>
                </c:pt>
                <c:pt idx="807">
                  <c:v>39325</c:v>
                </c:pt>
                <c:pt idx="808">
                  <c:v>39328</c:v>
                </c:pt>
                <c:pt idx="809">
                  <c:v>39329</c:v>
                </c:pt>
                <c:pt idx="810">
                  <c:v>39330</c:v>
                </c:pt>
                <c:pt idx="811">
                  <c:v>39331</c:v>
                </c:pt>
                <c:pt idx="812">
                  <c:v>39332</c:v>
                </c:pt>
                <c:pt idx="813">
                  <c:v>39335</c:v>
                </c:pt>
                <c:pt idx="814">
                  <c:v>39336</c:v>
                </c:pt>
                <c:pt idx="815">
                  <c:v>39337</c:v>
                </c:pt>
                <c:pt idx="816">
                  <c:v>39338</c:v>
                </c:pt>
                <c:pt idx="817">
                  <c:v>39339</c:v>
                </c:pt>
                <c:pt idx="818">
                  <c:v>39342</c:v>
                </c:pt>
                <c:pt idx="819">
                  <c:v>39343</c:v>
                </c:pt>
                <c:pt idx="820">
                  <c:v>39344</c:v>
                </c:pt>
                <c:pt idx="821">
                  <c:v>39345</c:v>
                </c:pt>
                <c:pt idx="822">
                  <c:v>39346</c:v>
                </c:pt>
                <c:pt idx="823">
                  <c:v>39349</c:v>
                </c:pt>
                <c:pt idx="824">
                  <c:v>39350</c:v>
                </c:pt>
                <c:pt idx="825">
                  <c:v>39351</c:v>
                </c:pt>
                <c:pt idx="826">
                  <c:v>39352</c:v>
                </c:pt>
                <c:pt idx="827">
                  <c:v>39353</c:v>
                </c:pt>
                <c:pt idx="828">
                  <c:v>39356</c:v>
                </c:pt>
                <c:pt idx="829">
                  <c:v>39357</c:v>
                </c:pt>
                <c:pt idx="830">
                  <c:v>39358</c:v>
                </c:pt>
                <c:pt idx="831">
                  <c:v>39359</c:v>
                </c:pt>
                <c:pt idx="832">
                  <c:v>39360</c:v>
                </c:pt>
                <c:pt idx="833">
                  <c:v>39363</c:v>
                </c:pt>
                <c:pt idx="834">
                  <c:v>39364</c:v>
                </c:pt>
                <c:pt idx="835">
                  <c:v>39365</c:v>
                </c:pt>
                <c:pt idx="836">
                  <c:v>39366</c:v>
                </c:pt>
                <c:pt idx="837">
                  <c:v>39367</c:v>
                </c:pt>
                <c:pt idx="838">
                  <c:v>39370</c:v>
                </c:pt>
                <c:pt idx="839">
                  <c:v>39371</c:v>
                </c:pt>
                <c:pt idx="840">
                  <c:v>39372</c:v>
                </c:pt>
                <c:pt idx="841">
                  <c:v>39373</c:v>
                </c:pt>
                <c:pt idx="842">
                  <c:v>39374</c:v>
                </c:pt>
                <c:pt idx="843">
                  <c:v>39377</c:v>
                </c:pt>
                <c:pt idx="844">
                  <c:v>39379</c:v>
                </c:pt>
                <c:pt idx="845">
                  <c:v>39380</c:v>
                </c:pt>
                <c:pt idx="846">
                  <c:v>39381</c:v>
                </c:pt>
                <c:pt idx="847">
                  <c:v>39384</c:v>
                </c:pt>
                <c:pt idx="848">
                  <c:v>39385</c:v>
                </c:pt>
                <c:pt idx="849">
                  <c:v>39386</c:v>
                </c:pt>
                <c:pt idx="850">
                  <c:v>39387</c:v>
                </c:pt>
                <c:pt idx="851">
                  <c:v>39388</c:v>
                </c:pt>
                <c:pt idx="852">
                  <c:v>39391</c:v>
                </c:pt>
                <c:pt idx="853">
                  <c:v>39392</c:v>
                </c:pt>
                <c:pt idx="854">
                  <c:v>39393</c:v>
                </c:pt>
                <c:pt idx="855">
                  <c:v>39394</c:v>
                </c:pt>
                <c:pt idx="856">
                  <c:v>39395</c:v>
                </c:pt>
                <c:pt idx="857">
                  <c:v>39398</c:v>
                </c:pt>
                <c:pt idx="858">
                  <c:v>39399</c:v>
                </c:pt>
                <c:pt idx="859">
                  <c:v>39400</c:v>
                </c:pt>
                <c:pt idx="860">
                  <c:v>39401</c:v>
                </c:pt>
                <c:pt idx="861">
                  <c:v>39402</c:v>
                </c:pt>
                <c:pt idx="862">
                  <c:v>39405</c:v>
                </c:pt>
                <c:pt idx="863">
                  <c:v>39406</c:v>
                </c:pt>
                <c:pt idx="864">
                  <c:v>39407</c:v>
                </c:pt>
                <c:pt idx="865">
                  <c:v>39408</c:v>
                </c:pt>
                <c:pt idx="866">
                  <c:v>39409</c:v>
                </c:pt>
                <c:pt idx="867">
                  <c:v>39412</c:v>
                </c:pt>
                <c:pt idx="868">
                  <c:v>39413</c:v>
                </c:pt>
                <c:pt idx="869">
                  <c:v>39414</c:v>
                </c:pt>
                <c:pt idx="870">
                  <c:v>39415</c:v>
                </c:pt>
                <c:pt idx="871">
                  <c:v>39416</c:v>
                </c:pt>
                <c:pt idx="872">
                  <c:v>39419</c:v>
                </c:pt>
                <c:pt idx="873">
                  <c:v>39420</c:v>
                </c:pt>
                <c:pt idx="874">
                  <c:v>39422</c:v>
                </c:pt>
                <c:pt idx="875">
                  <c:v>39423</c:v>
                </c:pt>
                <c:pt idx="876">
                  <c:v>39427</c:v>
                </c:pt>
                <c:pt idx="877">
                  <c:v>39428</c:v>
                </c:pt>
                <c:pt idx="878">
                  <c:v>39429</c:v>
                </c:pt>
                <c:pt idx="879">
                  <c:v>39430</c:v>
                </c:pt>
                <c:pt idx="880">
                  <c:v>39433</c:v>
                </c:pt>
                <c:pt idx="881">
                  <c:v>39434</c:v>
                </c:pt>
                <c:pt idx="882">
                  <c:v>39435</c:v>
                </c:pt>
                <c:pt idx="883">
                  <c:v>39436</c:v>
                </c:pt>
                <c:pt idx="884">
                  <c:v>39437</c:v>
                </c:pt>
                <c:pt idx="885">
                  <c:v>39441</c:v>
                </c:pt>
                <c:pt idx="886">
                  <c:v>39442</c:v>
                </c:pt>
                <c:pt idx="887">
                  <c:v>39443</c:v>
                </c:pt>
                <c:pt idx="888">
                  <c:v>39444</c:v>
                </c:pt>
                <c:pt idx="889">
                  <c:v>39449</c:v>
                </c:pt>
                <c:pt idx="890">
                  <c:v>39450</c:v>
                </c:pt>
                <c:pt idx="891">
                  <c:v>39451</c:v>
                </c:pt>
                <c:pt idx="892">
                  <c:v>39454</c:v>
                </c:pt>
                <c:pt idx="893">
                  <c:v>39455</c:v>
                </c:pt>
                <c:pt idx="894">
                  <c:v>39456</c:v>
                </c:pt>
                <c:pt idx="895">
                  <c:v>39457</c:v>
                </c:pt>
                <c:pt idx="896">
                  <c:v>39458</c:v>
                </c:pt>
                <c:pt idx="897">
                  <c:v>39461</c:v>
                </c:pt>
                <c:pt idx="898">
                  <c:v>39462</c:v>
                </c:pt>
                <c:pt idx="899">
                  <c:v>39463</c:v>
                </c:pt>
                <c:pt idx="900">
                  <c:v>39464</c:v>
                </c:pt>
                <c:pt idx="901">
                  <c:v>39465</c:v>
                </c:pt>
                <c:pt idx="902">
                  <c:v>39468</c:v>
                </c:pt>
                <c:pt idx="903">
                  <c:v>39469</c:v>
                </c:pt>
                <c:pt idx="904">
                  <c:v>39470</c:v>
                </c:pt>
                <c:pt idx="905">
                  <c:v>39471</c:v>
                </c:pt>
                <c:pt idx="906">
                  <c:v>39472</c:v>
                </c:pt>
                <c:pt idx="907">
                  <c:v>39475</c:v>
                </c:pt>
                <c:pt idx="908">
                  <c:v>39476</c:v>
                </c:pt>
                <c:pt idx="909">
                  <c:v>39477</c:v>
                </c:pt>
                <c:pt idx="910">
                  <c:v>39478</c:v>
                </c:pt>
                <c:pt idx="911">
                  <c:v>39479</c:v>
                </c:pt>
                <c:pt idx="912">
                  <c:v>39482</c:v>
                </c:pt>
                <c:pt idx="913">
                  <c:v>39483</c:v>
                </c:pt>
                <c:pt idx="914">
                  <c:v>39484</c:v>
                </c:pt>
                <c:pt idx="915">
                  <c:v>39485</c:v>
                </c:pt>
                <c:pt idx="916">
                  <c:v>39486</c:v>
                </c:pt>
                <c:pt idx="917">
                  <c:v>39489</c:v>
                </c:pt>
                <c:pt idx="918">
                  <c:v>39490</c:v>
                </c:pt>
                <c:pt idx="919">
                  <c:v>39491</c:v>
                </c:pt>
                <c:pt idx="920">
                  <c:v>39492</c:v>
                </c:pt>
                <c:pt idx="921">
                  <c:v>39493</c:v>
                </c:pt>
                <c:pt idx="922">
                  <c:v>39496</c:v>
                </c:pt>
                <c:pt idx="923">
                  <c:v>39497</c:v>
                </c:pt>
                <c:pt idx="924">
                  <c:v>39498</c:v>
                </c:pt>
                <c:pt idx="925">
                  <c:v>39500</c:v>
                </c:pt>
                <c:pt idx="926">
                  <c:v>39503</c:v>
                </c:pt>
                <c:pt idx="927">
                  <c:v>39504</c:v>
                </c:pt>
                <c:pt idx="928">
                  <c:v>39505</c:v>
                </c:pt>
                <c:pt idx="929">
                  <c:v>39506</c:v>
                </c:pt>
                <c:pt idx="930">
                  <c:v>39507</c:v>
                </c:pt>
                <c:pt idx="931">
                  <c:v>39510</c:v>
                </c:pt>
                <c:pt idx="932">
                  <c:v>39511</c:v>
                </c:pt>
                <c:pt idx="933">
                  <c:v>39512</c:v>
                </c:pt>
                <c:pt idx="934">
                  <c:v>39513</c:v>
                </c:pt>
                <c:pt idx="935">
                  <c:v>39514</c:v>
                </c:pt>
                <c:pt idx="936">
                  <c:v>39517</c:v>
                </c:pt>
                <c:pt idx="937">
                  <c:v>39518</c:v>
                </c:pt>
                <c:pt idx="938">
                  <c:v>39519</c:v>
                </c:pt>
                <c:pt idx="939">
                  <c:v>39520</c:v>
                </c:pt>
                <c:pt idx="940">
                  <c:v>39521</c:v>
                </c:pt>
                <c:pt idx="941">
                  <c:v>39524</c:v>
                </c:pt>
                <c:pt idx="942">
                  <c:v>39525</c:v>
                </c:pt>
                <c:pt idx="943">
                  <c:v>39526</c:v>
                </c:pt>
                <c:pt idx="944">
                  <c:v>39527</c:v>
                </c:pt>
                <c:pt idx="945">
                  <c:v>39528</c:v>
                </c:pt>
                <c:pt idx="946">
                  <c:v>39531</c:v>
                </c:pt>
                <c:pt idx="947">
                  <c:v>39532</c:v>
                </c:pt>
                <c:pt idx="948">
                  <c:v>39533</c:v>
                </c:pt>
                <c:pt idx="949">
                  <c:v>39534</c:v>
                </c:pt>
                <c:pt idx="950">
                  <c:v>39535</c:v>
                </c:pt>
                <c:pt idx="951">
                  <c:v>39538</c:v>
                </c:pt>
                <c:pt idx="952">
                  <c:v>39539</c:v>
                </c:pt>
                <c:pt idx="953">
                  <c:v>39540</c:v>
                </c:pt>
                <c:pt idx="954">
                  <c:v>39541</c:v>
                </c:pt>
                <c:pt idx="955">
                  <c:v>39542</c:v>
                </c:pt>
                <c:pt idx="956">
                  <c:v>39546</c:v>
                </c:pt>
                <c:pt idx="957">
                  <c:v>39547</c:v>
                </c:pt>
                <c:pt idx="958">
                  <c:v>39548</c:v>
                </c:pt>
                <c:pt idx="959">
                  <c:v>39549</c:v>
                </c:pt>
                <c:pt idx="960">
                  <c:v>39554</c:v>
                </c:pt>
                <c:pt idx="961">
                  <c:v>39555</c:v>
                </c:pt>
                <c:pt idx="962">
                  <c:v>39556</c:v>
                </c:pt>
                <c:pt idx="963">
                  <c:v>39559</c:v>
                </c:pt>
                <c:pt idx="964">
                  <c:v>39560</c:v>
                </c:pt>
                <c:pt idx="965">
                  <c:v>39561</c:v>
                </c:pt>
                <c:pt idx="966">
                  <c:v>39562</c:v>
                </c:pt>
                <c:pt idx="967">
                  <c:v>39563</c:v>
                </c:pt>
                <c:pt idx="968">
                  <c:v>39566</c:v>
                </c:pt>
                <c:pt idx="969">
                  <c:v>39567</c:v>
                </c:pt>
                <c:pt idx="970">
                  <c:v>39568</c:v>
                </c:pt>
                <c:pt idx="971">
                  <c:v>39570</c:v>
                </c:pt>
                <c:pt idx="972">
                  <c:v>39574</c:v>
                </c:pt>
                <c:pt idx="973">
                  <c:v>39575</c:v>
                </c:pt>
                <c:pt idx="974">
                  <c:v>39576</c:v>
                </c:pt>
                <c:pt idx="975">
                  <c:v>39577</c:v>
                </c:pt>
                <c:pt idx="976">
                  <c:v>39580</c:v>
                </c:pt>
                <c:pt idx="977">
                  <c:v>39581</c:v>
                </c:pt>
                <c:pt idx="978">
                  <c:v>39582</c:v>
                </c:pt>
                <c:pt idx="979">
                  <c:v>39583</c:v>
                </c:pt>
                <c:pt idx="980">
                  <c:v>39584</c:v>
                </c:pt>
                <c:pt idx="981">
                  <c:v>39588</c:v>
                </c:pt>
                <c:pt idx="982">
                  <c:v>39589</c:v>
                </c:pt>
                <c:pt idx="983">
                  <c:v>39590</c:v>
                </c:pt>
                <c:pt idx="984">
                  <c:v>39591</c:v>
                </c:pt>
                <c:pt idx="985">
                  <c:v>39594</c:v>
                </c:pt>
                <c:pt idx="986">
                  <c:v>39595</c:v>
                </c:pt>
                <c:pt idx="987">
                  <c:v>39596</c:v>
                </c:pt>
                <c:pt idx="988">
                  <c:v>39597</c:v>
                </c:pt>
                <c:pt idx="989">
                  <c:v>39598</c:v>
                </c:pt>
                <c:pt idx="990">
                  <c:v>39601</c:v>
                </c:pt>
                <c:pt idx="991">
                  <c:v>39602</c:v>
                </c:pt>
                <c:pt idx="992">
                  <c:v>39603</c:v>
                </c:pt>
                <c:pt idx="993">
                  <c:v>39604</c:v>
                </c:pt>
                <c:pt idx="994">
                  <c:v>39605</c:v>
                </c:pt>
                <c:pt idx="995">
                  <c:v>39608</c:v>
                </c:pt>
                <c:pt idx="996">
                  <c:v>39609</c:v>
                </c:pt>
                <c:pt idx="997">
                  <c:v>39610</c:v>
                </c:pt>
                <c:pt idx="998">
                  <c:v>39611</c:v>
                </c:pt>
                <c:pt idx="999">
                  <c:v>39612</c:v>
                </c:pt>
                <c:pt idx="1000">
                  <c:v>39615</c:v>
                </c:pt>
                <c:pt idx="1001">
                  <c:v>39616</c:v>
                </c:pt>
                <c:pt idx="1002">
                  <c:v>39617</c:v>
                </c:pt>
                <c:pt idx="1003">
                  <c:v>39618</c:v>
                </c:pt>
                <c:pt idx="1004">
                  <c:v>39619</c:v>
                </c:pt>
                <c:pt idx="1005">
                  <c:v>39622</c:v>
                </c:pt>
                <c:pt idx="1006">
                  <c:v>39623</c:v>
                </c:pt>
                <c:pt idx="1007">
                  <c:v>39624</c:v>
                </c:pt>
                <c:pt idx="1008">
                  <c:v>39625</c:v>
                </c:pt>
                <c:pt idx="1009">
                  <c:v>39626</c:v>
                </c:pt>
                <c:pt idx="1010">
                  <c:v>39629</c:v>
                </c:pt>
                <c:pt idx="1011">
                  <c:v>39631</c:v>
                </c:pt>
                <c:pt idx="1012">
                  <c:v>39632</c:v>
                </c:pt>
                <c:pt idx="1013">
                  <c:v>39633</c:v>
                </c:pt>
                <c:pt idx="1014">
                  <c:v>39636</c:v>
                </c:pt>
                <c:pt idx="1015">
                  <c:v>39637</c:v>
                </c:pt>
                <c:pt idx="1016">
                  <c:v>39638</c:v>
                </c:pt>
                <c:pt idx="1017">
                  <c:v>39639</c:v>
                </c:pt>
                <c:pt idx="1018">
                  <c:v>39640</c:v>
                </c:pt>
                <c:pt idx="1019">
                  <c:v>39643</c:v>
                </c:pt>
                <c:pt idx="1020">
                  <c:v>39644</c:v>
                </c:pt>
                <c:pt idx="1021">
                  <c:v>39645</c:v>
                </c:pt>
                <c:pt idx="1022">
                  <c:v>39647</c:v>
                </c:pt>
                <c:pt idx="1023">
                  <c:v>39650</c:v>
                </c:pt>
                <c:pt idx="1024">
                  <c:v>39651</c:v>
                </c:pt>
                <c:pt idx="1025">
                  <c:v>39652</c:v>
                </c:pt>
                <c:pt idx="1026">
                  <c:v>39653</c:v>
                </c:pt>
                <c:pt idx="1027">
                  <c:v>39654</c:v>
                </c:pt>
                <c:pt idx="1028">
                  <c:v>39657</c:v>
                </c:pt>
                <c:pt idx="1029">
                  <c:v>39658</c:v>
                </c:pt>
                <c:pt idx="1030">
                  <c:v>39659</c:v>
                </c:pt>
                <c:pt idx="1031">
                  <c:v>39660</c:v>
                </c:pt>
                <c:pt idx="1032">
                  <c:v>39661</c:v>
                </c:pt>
                <c:pt idx="1033">
                  <c:v>39664</c:v>
                </c:pt>
                <c:pt idx="1034">
                  <c:v>39665</c:v>
                </c:pt>
                <c:pt idx="1035">
                  <c:v>39666</c:v>
                </c:pt>
                <c:pt idx="1036">
                  <c:v>39667</c:v>
                </c:pt>
                <c:pt idx="1037">
                  <c:v>39668</c:v>
                </c:pt>
                <c:pt idx="1038">
                  <c:v>39671</c:v>
                </c:pt>
                <c:pt idx="1039">
                  <c:v>39673</c:v>
                </c:pt>
                <c:pt idx="1040">
                  <c:v>39674</c:v>
                </c:pt>
                <c:pt idx="1041">
                  <c:v>39675</c:v>
                </c:pt>
                <c:pt idx="1042">
                  <c:v>39678</c:v>
                </c:pt>
                <c:pt idx="1043">
                  <c:v>39679</c:v>
                </c:pt>
                <c:pt idx="1044">
                  <c:v>39680</c:v>
                </c:pt>
                <c:pt idx="1045">
                  <c:v>39681</c:v>
                </c:pt>
                <c:pt idx="1046">
                  <c:v>39682</c:v>
                </c:pt>
                <c:pt idx="1047">
                  <c:v>39685</c:v>
                </c:pt>
                <c:pt idx="1048">
                  <c:v>39686</c:v>
                </c:pt>
                <c:pt idx="1049">
                  <c:v>39687</c:v>
                </c:pt>
                <c:pt idx="1050">
                  <c:v>39688</c:v>
                </c:pt>
                <c:pt idx="1051">
                  <c:v>39689</c:v>
                </c:pt>
                <c:pt idx="1052">
                  <c:v>39692</c:v>
                </c:pt>
                <c:pt idx="1053">
                  <c:v>39693</c:v>
                </c:pt>
                <c:pt idx="1054">
                  <c:v>39694</c:v>
                </c:pt>
                <c:pt idx="1055">
                  <c:v>39695</c:v>
                </c:pt>
                <c:pt idx="1056">
                  <c:v>39696</c:v>
                </c:pt>
                <c:pt idx="1057">
                  <c:v>39699</c:v>
                </c:pt>
                <c:pt idx="1058">
                  <c:v>39700</c:v>
                </c:pt>
                <c:pt idx="1059">
                  <c:v>39701</c:v>
                </c:pt>
                <c:pt idx="1060">
                  <c:v>39702</c:v>
                </c:pt>
                <c:pt idx="1061">
                  <c:v>39703</c:v>
                </c:pt>
                <c:pt idx="1062">
                  <c:v>39706</c:v>
                </c:pt>
                <c:pt idx="1063">
                  <c:v>39707</c:v>
                </c:pt>
                <c:pt idx="1064">
                  <c:v>39708</c:v>
                </c:pt>
                <c:pt idx="1065">
                  <c:v>39709</c:v>
                </c:pt>
                <c:pt idx="1066">
                  <c:v>39710</c:v>
                </c:pt>
                <c:pt idx="1067">
                  <c:v>39713</c:v>
                </c:pt>
                <c:pt idx="1068">
                  <c:v>39714</c:v>
                </c:pt>
                <c:pt idx="1069">
                  <c:v>39715</c:v>
                </c:pt>
                <c:pt idx="1070">
                  <c:v>39716</c:v>
                </c:pt>
                <c:pt idx="1071">
                  <c:v>39717</c:v>
                </c:pt>
                <c:pt idx="1072">
                  <c:v>39720</c:v>
                </c:pt>
                <c:pt idx="1073">
                  <c:v>39721</c:v>
                </c:pt>
                <c:pt idx="1074">
                  <c:v>39722</c:v>
                </c:pt>
                <c:pt idx="1075">
                  <c:v>39723</c:v>
                </c:pt>
                <c:pt idx="1076">
                  <c:v>39724</c:v>
                </c:pt>
                <c:pt idx="1077">
                  <c:v>39727</c:v>
                </c:pt>
                <c:pt idx="1078">
                  <c:v>39728</c:v>
                </c:pt>
                <c:pt idx="1079">
                  <c:v>39729</c:v>
                </c:pt>
                <c:pt idx="1080">
                  <c:v>39730</c:v>
                </c:pt>
                <c:pt idx="1081">
                  <c:v>39731</c:v>
                </c:pt>
                <c:pt idx="1082">
                  <c:v>39734</c:v>
                </c:pt>
                <c:pt idx="1083">
                  <c:v>39735</c:v>
                </c:pt>
                <c:pt idx="1084">
                  <c:v>39736</c:v>
                </c:pt>
                <c:pt idx="1085">
                  <c:v>39737</c:v>
                </c:pt>
                <c:pt idx="1086">
                  <c:v>39738</c:v>
                </c:pt>
                <c:pt idx="1087">
                  <c:v>39741</c:v>
                </c:pt>
                <c:pt idx="1088">
                  <c:v>39742</c:v>
                </c:pt>
                <c:pt idx="1089">
                  <c:v>39743</c:v>
                </c:pt>
                <c:pt idx="1090">
                  <c:v>39745</c:v>
                </c:pt>
                <c:pt idx="1091">
                  <c:v>39748</c:v>
                </c:pt>
                <c:pt idx="1092">
                  <c:v>39749</c:v>
                </c:pt>
                <c:pt idx="1093">
                  <c:v>39750</c:v>
                </c:pt>
                <c:pt idx="1094">
                  <c:v>39751</c:v>
                </c:pt>
                <c:pt idx="1095">
                  <c:v>39752</c:v>
                </c:pt>
                <c:pt idx="1096">
                  <c:v>39755</c:v>
                </c:pt>
                <c:pt idx="1097">
                  <c:v>39756</c:v>
                </c:pt>
                <c:pt idx="1098">
                  <c:v>39757</c:v>
                </c:pt>
                <c:pt idx="1099">
                  <c:v>39758</c:v>
                </c:pt>
                <c:pt idx="1100">
                  <c:v>39759</c:v>
                </c:pt>
                <c:pt idx="1101">
                  <c:v>39762</c:v>
                </c:pt>
                <c:pt idx="1102">
                  <c:v>39763</c:v>
                </c:pt>
                <c:pt idx="1103">
                  <c:v>39764</c:v>
                </c:pt>
                <c:pt idx="1104">
                  <c:v>39765</c:v>
                </c:pt>
                <c:pt idx="1105">
                  <c:v>39766</c:v>
                </c:pt>
                <c:pt idx="1106">
                  <c:v>39769</c:v>
                </c:pt>
                <c:pt idx="1107">
                  <c:v>39770</c:v>
                </c:pt>
                <c:pt idx="1108">
                  <c:v>39771</c:v>
                </c:pt>
                <c:pt idx="1109">
                  <c:v>39772</c:v>
                </c:pt>
                <c:pt idx="1110">
                  <c:v>39773</c:v>
                </c:pt>
                <c:pt idx="1111">
                  <c:v>39776</c:v>
                </c:pt>
                <c:pt idx="1112">
                  <c:v>39777</c:v>
                </c:pt>
                <c:pt idx="1113">
                  <c:v>39778</c:v>
                </c:pt>
                <c:pt idx="1114">
                  <c:v>39779</c:v>
                </c:pt>
                <c:pt idx="1115">
                  <c:v>39780</c:v>
                </c:pt>
                <c:pt idx="1116">
                  <c:v>39783</c:v>
                </c:pt>
                <c:pt idx="1117">
                  <c:v>39784</c:v>
                </c:pt>
                <c:pt idx="1118">
                  <c:v>39785</c:v>
                </c:pt>
                <c:pt idx="1119">
                  <c:v>39786</c:v>
                </c:pt>
                <c:pt idx="1120">
                  <c:v>39790</c:v>
                </c:pt>
                <c:pt idx="1121">
                  <c:v>39791</c:v>
                </c:pt>
                <c:pt idx="1122">
                  <c:v>39793</c:v>
                </c:pt>
                <c:pt idx="1123">
                  <c:v>39794</c:v>
                </c:pt>
                <c:pt idx="1124">
                  <c:v>39797</c:v>
                </c:pt>
                <c:pt idx="1125">
                  <c:v>39798</c:v>
                </c:pt>
                <c:pt idx="1126">
                  <c:v>39799</c:v>
                </c:pt>
                <c:pt idx="1127">
                  <c:v>39800</c:v>
                </c:pt>
                <c:pt idx="1128">
                  <c:v>39801</c:v>
                </c:pt>
                <c:pt idx="1129">
                  <c:v>39804</c:v>
                </c:pt>
                <c:pt idx="1130">
                  <c:v>39805</c:v>
                </c:pt>
                <c:pt idx="1131">
                  <c:v>39806</c:v>
                </c:pt>
                <c:pt idx="1132">
                  <c:v>39807</c:v>
                </c:pt>
                <c:pt idx="1133">
                  <c:v>39808</c:v>
                </c:pt>
                <c:pt idx="1134">
                  <c:v>39811</c:v>
                </c:pt>
                <c:pt idx="1135">
                  <c:v>39812</c:v>
                </c:pt>
                <c:pt idx="1136">
                  <c:v>39818</c:v>
                </c:pt>
                <c:pt idx="1137">
                  <c:v>39819</c:v>
                </c:pt>
                <c:pt idx="1138">
                  <c:v>39820</c:v>
                </c:pt>
                <c:pt idx="1139">
                  <c:v>39821</c:v>
                </c:pt>
                <c:pt idx="1140">
                  <c:v>39822</c:v>
                </c:pt>
                <c:pt idx="1141">
                  <c:v>39825</c:v>
                </c:pt>
                <c:pt idx="1142">
                  <c:v>39826</c:v>
                </c:pt>
                <c:pt idx="1143">
                  <c:v>39827</c:v>
                </c:pt>
                <c:pt idx="1144">
                  <c:v>39828</c:v>
                </c:pt>
                <c:pt idx="1145">
                  <c:v>39829</c:v>
                </c:pt>
                <c:pt idx="1146">
                  <c:v>39832</c:v>
                </c:pt>
                <c:pt idx="1147">
                  <c:v>39833</c:v>
                </c:pt>
                <c:pt idx="1148">
                  <c:v>39834</c:v>
                </c:pt>
                <c:pt idx="1149">
                  <c:v>39835</c:v>
                </c:pt>
                <c:pt idx="1150">
                  <c:v>39836</c:v>
                </c:pt>
                <c:pt idx="1151">
                  <c:v>39839</c:v>
                </c:pt>
                <c:pt idx="1152">
                  <c:v>39840</c:v>
                </c:pt>
                <c:pt idx="1153">
                  <c:v>39841</c:v>
                </c:pt>
                <c:pt idx="1154">
                  <c:v>39842</c:v>
                </c:pt>
                <c:pt idx="1155">
                  <c:v>39843</c:v>
                </c:pt>
                <c:pt idx="1156">
                  <c:v>39846</c:v>
                </c:pt>
                <c:pt idx="1157">
                  <c:v>39847</c:v>
                </c:pt>
                <c:pt idx="1158">
                  <c:v>39848</c:v>
                </c:pt>
                <c:pt idx="1159">
                  <c:v>39849</c:v>
                </c:pt>
                <c:pt idx="1160">
                  <c:v>39850</c:v>
                </c:pt>
                <c:pt idx="1161">
                  <c:v>39854</c:v>
                </c:pt>
                <c:pt idx="1162">
                  <c:v>39855</c:v>
                </c:pt>
                <c:pt idx="1163">
                  <c:v>39856</c:v>
                </c:pt>
                <c:pt idx="1164">
                  <c:v>39857</c:v>
                </c:pt>
                <c:pt idx="1165">
                  <c:v>39860</c:v>
                </c:pt>
                <c:pt idx="1166">
                  <c:v>39861</c:v>
                </c:pt>
                <c:pt idx="1167">
                  <c:v>39862</c:v>
                </c:pt>
                <c:pt idx="1168">
                  <c:v>39863</c:v>
                </c:pt>
                <c:pt idx="1169">
                  <c:v>39864</c:v>
                </c:pt>
                <c:pt idx="1170">
                  <c:v>39867</c:v>
                </c:pt>
                <c:pt idx="1171">
                  <c:v>39868</c:v>
                </c:pt>
                <c:pt idx="1172">
                  <c:v>39869</c:v>
                </c:pt>
                <c:pt idx="1173">
                  <c:v>39870</c:v>
                </c:pt>
                <c:pt idx="1174">
                  <c:v>39871</c:v>
                </c:pt>
                <c:pt idx="1175">
                  <c:v>39874</c:v>
                </c:pt>
                <c:pt idx="1176">
                  <c:v>39875</c:v>
                </c:pt>
                <c:pt idx="1177">
                  <c:v>39876</c:v>
                </c:pt>
                <c:pt idx="1178">
                  <c:v>39877</c:v>
                </c:pt>
                <c:pt idx="1179">
                  <c:v>39878</c:v>
                </c:pt>
                <c:pt idx="1180">
                  <c:v>39881</c:v>
                </c:pt>
                <c:pt idx="1181">
                  <c:v>39882</c:v>
                </c:pt>
                <c:pt idx="1182">
                  <c:v>39883</c:v>
                </c:pt>
                <c:pt idx="1183">
                  <c:v>39884</c:v>
                </c:pt>
                <c:pt idx="1184">
                  <c:v>39885</c:v>
                </c:pt>
                <c:pt idx="1185">
                  <c:v>39888</c:v>
                </c:pt>
                <c:pt idx="1186">
                  <c:v>39889</c:v>
                </c:pt>
                <c:pt idx="1187">
                  <c:v>39890</c:v>
                </c:pt>
                <c:pt idx="1188">
                  <c:v>39891</c:v>
                </c:pt>
                <c:pt idx="1189">
                  <c:v>39892</c:v>
                </c:pt>
                <c:pt idx="1190">
                  <c:v>39895</c:v>
                </c:pt>
                <c:pt idx="1191">
                  <c:v>39896</c:v>
                </c:pt>
                <c:pt idx="1192">
                  <c:v>39897</c:v>
                </c:pt>
                <c:pt idx="1193">
                  <c:v>39898</c:v>
                </c:pt>
                <c:pt idx="1194">
                  <c:v>39899</c:v>
                </c:pt>
                <c:pt idx="1195">
                  <c:v>39902</c:v>
                </c:pt>
                <c:pt idx="1196">
                  <c:v>39903</c:v>
                </c:pt>
                <c:pt idx="1197">
                  <c:v>39904</c:v>
                </c:pt>
                <c:pt idx="1198">
                  <c:v>39905</c:v>
                </c:pt>
                <c:pt idx="1199">
                  <c:v>39906</c:v>
                </c:pt>
                <c:pt idx="1200">
                  <c:v>39910</c:v>
                </c:pt>
                <c:pt idx="1201">
                  <c:v>39911</c:v>
                </c:pt>
                <c:pt idx="1202">
                  <c:v>39912</c:v>
                </c:pt>
                <c:pt idx="1203">
                  <c:v>39913</c:v>
                </c:pt>
                <c:pt idx="1204">
                  <c:v>39919</c:v>
                </c:pt>
                <c:pt idx="1205">
                  <c:v>39920</c:v>
                </c:pt>
                <c:pt idx="1206">
                  <c:v>39923</c:v>
                </c:pt>
                <c:pt idx="1207">
                  <c:v>39924</c:v>
                </c:pt>
                <c:pt idx="1208">
                  <c:v>39925</c:v>
                </c:pt>
                <c:pt idx="1209">
                  <c:v>39926</c:v>
                </c:pt>
                <c:pt idx="1210">
                  <c:v>39927</c:v>
                </c:pt>
                <c:pt idx="1211">
                  <c:v>39930</c:v>
                </c:pt>
                <c:pt idx="1212">
                  <c:v>39931</c:v>
                </c:pt>
                <c:pt idx="1213">
                  <c:v>39932</c:v>
                </c:pt>
                <c:pt idx="1214">
                  <c:v>39933</c:v>
                </c:pt>
                <c:pt idx="1215">
                  <c:v>39937</c:v>
                </c:pt>
                <c:pt idx="1216">
                  <c:v>39939</c:v>
                </c:pt>
                <c:pt idx="1217">
                  <c:v>39940</c:v>
                </c:pt>
                <c:pt idx="1218">
                  <c:v>39944</c:v>
                </c:pt>
                <c:pt idx="1219">
                  <c:v>39945</c:v>
                </c:pt>
                <c:pt idx="1220">
                  <c:v>39946</c:v>
                </c:pt>
                <c:pt idx="1221">
                  <c:v>39947</c:v>
                </c:pt>
                <c:pt idx="1222">
                  <c:v>39948</c:v>
                </c:pt>
                <c:pt idx="1223">
                  <c:v>39951</c:v>
                </c:pt>
                <c:pt idx="1224">
                  <c:v>39952</c:v>
                </c:pt>
                <c:pt idx="1225">
                  <c:v>39953</c:v>
                </c:pt>
                <c:pt idx="1226">
                  <c:v>39954</c:v>
                </c:pt>
                <c:pt idx="1227">
                  <c:v>39955</c:v>
                </c:pt>
                <c:pt idx="1228">
                  <c:v>39958</c:v>
                </c:pt>
                <c:pt idx="1229">
                  <c:v>39959</c:v>
                </c:pt>
                <c:pt idx="1230">
                  <c:v>39960</c:v>
                </c:pt>
                <c:pt idx="1231">
                  <c:v>39961</c:v>
                </c:pt>
                <c:pt idx="1232">
                  <c:v>39962</c:v>
                </c:pt>
                <c:pt idx="1233">
                  <c:v>39965</c:v>
                </c:pt>
                <c:pt idx="1234">
                  <c:v>39966</c:v>
                </c:pt>
                <c:pt idx="1235">
                  <c:v>39967</c:v>
                </c:pt>
                <c:pt idx="1236">
                  <c:v>39968</c:v>
                </c:pt>
                <c:pt idx="1237">
                  <c:v>39969</c:v>
                </c:pt>
                <c:pt idx="1238">
                  <c:v>39972</c:v>
                </c:pt>
                <c:pt idx="1239">
                  <c:v>39973</c:v>
                </c:pt>
                <c:pt idx="1240">
                  <c:v>39974</c:v>
                </c:pt>
                <c:pt idx="1241">
                  <c:v>39975</c:v>
                </c:pt>
                <c:pt idx="1242">
                  <c:v>39976</c:v>
                </c:pt>
                <c:pt idx="1243">
                  <c:v>39979</c:v>
                </c:pt>
                <c:pt idx="1244">
                  <c:v>39980</c:v>
                </c:pt>
                <c:pt idx="1245">
                  <c:v>39981</c:v>
                </c:pt>
                <c:pt idx="1246">
                  <c:v>39982</c:v>
                </c:pt>
                <c:pt idx="1247">
                  <c:v>39983</c:v>
                </c:pt>
                <c:pt idx="1248">
                  <c:v>39986</c:v>
                </c:pt>
                <c:pt idx="1249">
                  <c:v>39987</c:v>
                </c:pt>
                <c:pt idx="1250">
                  <c:v>39988</c:v>
                </c:pt>
                <c:pt idx="1251">
                  <c:v>39989</c:v>
                </c:pt>
                <c:pt idx="1252">
                  <c:v>39990</c:v>
                </c:pt>
                <c:pt idx="1253">
                  <c:v>39993</c:v>
                </c:pt>
                <c:pt idx="1254">
                  <c:v>39994</c:v>
                </c:pt>
                <c:pt idx="1255">
                  <c:v>39996</c:v>
                </c:pt>
                <c:pt idx="1256">
                  <c:v>39997</c:v>
                </c:pt>
                <c:pt idx="1257">
                  <c:v>40002</c:v>
                </c:pt>
                <c:pt idx="1258">
                  <c:v>40003</c:v>
                </c:pt>
                <c:pt idx="1259">
                  <c:v>40004</c:v>
                </c:pt>
                <c:pt idx="1260">
                  <c:v>40007</c:v>
                </c:pt>
                <c:pt idx="1261">
                  <c:v>40008</c:v>
                </c:pt>
                <c:pt idx="1262">
                  <c:v>40009</c:v>
                </c:pt>
                <c:pt idx="1263">
                  <c:v>40010</c:v>
                </c:pt>
                <c:pt idx="1264">
                  <c:v>40011</c:v>
                </c:pt>
                <c:pt idx="1265">
                  <c:v>40014</c:v>
                </c:pt>
                <c:pt idx="1266">
                  <c:v>40015</c:v>
                </c:pt>
                <c:pt idx="1267">
                  <c:v>40016</c:v>
                </c:pt>
                <c:pt idx="1268">
                  <c:v>40017</c:v>
                </c:pt>
                <c:pt idx="1269">
                  <c:v>40018</c:v>
                </c:pt>
                <c:pt idx="1270">
                  <c:v>40021</c:v>
                </c:pt>
                <c:pt idx="1271">
                  <c:v>40022</c:v>
                </c:pt>
                <c:pt idx="1272">
                  <c:v>40023</c:v>
                </c:pt>
                <c:pt idx="1273">
                  <c:v>40024</c:v>
                </c:pt>
                <c:pt idx="1274">
                  <c:v>40025</c:v>
                </c:pt>
                <c:pt idx="1275">
                  <c:v>40028</c:v>
                </c:pt>
                <c:pt idx="1276">
                  <c:v>40029</c:v>
                </c:pt>
                <c:pt idx="1277">
                  <c:v>40030</c:v>
                </c:pt>
                <c:pt idx="1278">
                  <c:v>40031</c:v>
                </c:pt>
                <c:pt idx="1279">
                  <c:v>40032</c:v>
                </c:pt>
                <c:pt idx="1280">
                  <c:v>40035</c:v>
                </c:pt>
                <c:pt idx="1281">
                  <c:v>40036</c:v>
                </c:pt>
                <c:pt idx="1282">
                  <c:v>40038</c:v>
                </c:pt>
                <c:pt idx="1283">
                  <c:v>40039</c:v>
                </c:pt>
                <c:pt idx="1284">
                  <c:v>40042</c:v>
                </c:pt>
                <c:pt idx="1285">
                  <c:v>40043</c:v>
                </c:pt>
                <c:pt idx="1286">
                  <c:v>40044</c:v>
                </c:pt>
                <c:pt idx="1287">
                  <c:v>40045</c:v>
                </c:pt>
                <c:pt idx="1288">
                  <c:v>40046</c:v>
                </c:pt>
                <c:pt idx="1289">
                  <c:v>40049</c:v>
                </c:pt>
                <c:pt idx="1290">
                  <c:v>40050</c:v>
                </c:pt>
                <c:pt idx="1291">
                  <c:v>40051</c:v>
                </c:pt>
                <c:pt idx="1292">
                  <c:v>40052</c:v>
                </c:pt>
                <c:pt idx="1293">
                  <c:v>40053</c:v>
                </c:pt>
                <c:pt idx="1294">
                  <c:v>40056</c:v>
                </c:pt>
                <c:pt idx="1295">
                  <c:v>40057</c:v>
                </c:pt>
                <c:pt idx="1296">
                  <c:v>40058</c:v>
                </c:pt>
                <c:pt idx="1297">
                  <c:v>40059</c:v>
                </c:pt>
                <c:pt idx="1298">
                  <c:v>40060</c:v>
                </c:pt>
                <c:pt idx="1299">
                  <c:v>40063</c:v>
                </c:pt>
                <c:pt idx="1300">
                  <c:v>40064</c:v>
                </c:pt>
                <c:pt idx="1301">
                  <c:v>40065</c:v>
                </c:pt>
                <c:pt idx="1302">
                  <c:v>40066</c:v>
                </c:pt>
                <c:pt idx="1303">
                  <c:v>40067</c:v>
                </c:pt>
                <c:pt idx="1304">
                  <c:v>40070</c:v>
                </c:pt>
                <c:pt idx="1305">
                  <c:v>40071</c:v>
                </c:pt>
                <c:pt idx="1306">
                  <c:v>40072</c:v>
                </c:pt>
                <c:pt idx="1307">
                  <c:v>40073</c:v>
                </c:pt>
                <c:pt idx="1308">
                  <c:v>40074</c:v>
                </c:pt>
                <c:pt idx="1309">
                  <c:v>40077</c:v>
                </c:pt>
                <c:pt idx="1310">
                  <c:v>40078</c:v>
                </c:pt>
                <c:pt idx="1311">
                  <c:v>40079</c:v>
                </c:pt>
                <c:pt idx="1312">
                  <c:v>40080</c:v>
                </c:pt>
                <c:pt idx="1313">
                  <c:v>40081</c:v>
                </c:pt>
                <c:pt idx="1314">
                  <c:v>40084</c:v>
                </c:pt>
                <c:pt idx="1315">
                  <c:v>40085</c:v>
                </c:pt>
                <c:pt idx="1316">
                  <c:v>40086</c:v>
                </c:pt>
                <c:pt idx="1317">
                  <c:v>40087</c:v>
                </c:pt>
                <c:pt idx="1318">
                  <c:v>40088</c:v>
                </c:pt>
                <c:pt idx="1319">
                  <c:v>40091</c:v>
                </c:pt>
                <c:pt idx="1320">
                  <c:v>40092</c:v>
                </c:pt>
                <c:pt idx="1321">
                  <c:v>40093</c:v>
                </c:pt>
                <c:pt idx="1322">
                  <c:v>40094</c:v>
                </c:pt>
                <c:pt idx="1323">
                  <c:v>40095</c:v>
                </c:pt>
                <c:pt idx="1324">
                  <c:v>40098</c:v>
                </c:pt>
                <c:pt idx="1325">
                  <c:v>40099</c:v>
                </c:pt>
                <c:pt idx="1326">
                  <c:v>40100</c:v>
                </c:pt>
                <c:pt idx="1327">
                  <c:v>40101</c:v>
                </c:pt>
                <c:pt idx="1328">
                  <c:v>40102</c:v>
                </c:pt>
                <c:pt idx="1329">
                  <c:v>40105</c:v>
                </c:pt>
                <c:pt idx="1330">
                  <c:v>40106</c:v>
                </c:pt>
                <c:pt idx="1331">
                  <c:v>40107</c:v>
                </c:pt>
                <c:pt idx="1332">
                  <c:v>40108</c:v>
                </c:pt>
                <c:pt idx="1333">
                  <c:v>40112</c:v>
                </c:pt>
                <c:pt idx="1334">
                  <c:v>40113</c:v>
                </c:pt>
                <c:pt idx="1335">
                  <c:v>40114</c:v>
                </c:pt>
                <c:pt idx="1336">
                  <c:v>40115</c:v>
                </c:pt>
                <c:pt idx="1337">
                  <c:v>40116</c:v>
                </c:pt>
                <c:pt idx="1338">
                  <c:v>40119</c:v>
                </c:pt>
                <c:pt idx="1339">
                  <c:v>40120</c:v>
                </c:pt>
                <c:pt idx="1340">
                  <c:v>40121</c:v>
                </c:pt>
                <c:pt idx="1341">
                  <c:v>40122</c:v>
                </c:pt>
                <c:pt idx="1342">
                  <c:v>40123</c:v>
                </c:pt>
                <c:pt idx="1343">
                  <c:v>40126</c:v>
                </c:pt>
                <c:pt idx="1344">
                  <c:v>40127</c:v>
                </c:pt>
                <c:pt idx="1345">
                  <c:v>40128</c:v>
                </c:pt>
                <c:pt idx="1346">
                  <c:v>40129</c:v>
                </c:pt>
                <c:pt idx="1347">
                  <c:v>40130</c:v>
                </c:pt>
                <c:pt idx="1348">
                  <c:v>40133</c:v>
                </c:pt>
                <c:pt idx="1349">
                  <c:v>40134</c:v>
                </c:pt>
                <c:pt idx="1350">
                  <c:v>40135</c:v>
                </c:pt>
                <c:pt idx="1351">
                  <c:v>40136</c:v>
                </c:pt>
                <c:pt idx="1352">
                  <c:v>40137</c:v>
                </c:pt>
                <c:pt idx="1353">
                  <c:v>40140</c:v>
                </c:pt>
                <c:pt idx="1354">
                  <c:v>40141</c:v>
                </c:pt>
                <c:pt idx="1355">
                  <c:v>40142</c:v>
                </c:pt>
                <c:pt idx="1356">
                  <c:v>40143</c:v>
                </c:pt>
                <c:pt idx="1357">
                  <c:v>40144</c:v>
                </c:pt>
                <c:pt idx="1358">
                  <c:v>40147</c:v>
                </c:pt>
                <c:pt idx="1359">
                  <c:v>40148</c:v>
                </c:pt>
                <c:pt idx="1360">
                  <c:v>40149</c:v>
                </c:pt>
                <c:pt idx="1361">
                  <c:v>40150</c:v>
                </c:pt>
                <c:pt idx="1362">
                  <c:v>40151</c:v>
                </c:pt>
                <c:pt idx="1363">
                  <c:v>40155</c:v>
                </c:pt>
                <c:pt idx="1364">
                  <c:v>40156</c:v>
                </c:pt>
                <c:pt idx="1365">
                  <c:v>40158</c:v>
                </c:pt>
                <c:pt idx="1366">
                  <c:v>40161</c:v>
                </c:pt>
                <c:pt idx="1367">
                  <c:v>40162</c:v>
                </c:pt>
                <c:pt idx="1368">
                  <c:v>40163</c:v>
                </c:pt>
                <c:pt idx="1369">
                  <c:v>40164</c:v>
                </c:pt>
                <c:pt idx="1370">
                  <c:v>40165</c:v>
                </c:pt>
                <c:pt idx="1371">
                  <c:v>40168</c:v>
                </c:pt>
                <c:pt idx="1372">
                  <c:v>40169</c:v>
                </c:pt>
                <c:pt idx="1373">
                  <c:v>40170</c:v>
                </c:pt>
                <c:pt idx="1374">
                  <c:v>40171</c:v>
                </c:pt>
                <c:pt idx="1375">
                  <c:v>40172</c:v>
                </c:pt>
                <c:pt idx="1376">
                  <c:v>40175</c:v>
                </c:pt>
                <c:pt idx="1377">
                  <c:v>40176</c:v>
                </c:pt>
                <c:pt idx="1378">
                  <c:v>40177</c:v>
                </c:pt>
                <c:pt idx="1379">
                  <c:v>40182</c:v>
                </c:pt>
                <c:pt idx="1380">
                  <c:v>40183</c:v>
                </c:pt>
                <c:pt idx="1381">
                  <c:v>40184</c:v>
                </c:pt>
                <c:pt idx="1382">
                  <c:v>40185</c:v>
                </c:pt>
                <c:pt idx="1383">
                  <c:v>40186</c:v>
                </c:pt>
                <c:pt idx="1384">
                  <c:v>40189</c:v>
                </c:pt>
                <c:pt idx="1385">
                  <c:v>40190</c:v>
                </c:pt>
                <c:pt idx="1386">
                  <c:v>40191</c:v>
                </c:pt>
                <c:pt idx="1387">
                  <c:v>40192</c:v>
                </c:pt>
                <c:pt idx="1388">
                  <c:v>40193</c:v>
                </c:pt>
                <c:pt idx="1389">
                  <c:v>40196</c:v>
                </c:pt>
                <c:pt idx="1390">
                  <c:v>40197</c:v>
                </c:pt>
                <c:pt idx="1391">
                  <c:v>40198</c:v>
                </c:pt>
                <c:pt idx="1392">
                  <c:v>40199</c:v>
                </c:pt>
                <c:pt idx="1393">
                  <c:v>40200</c:v>
                </c:pt>
                <c:pt idx="1394">
                  <c:v>40203</c:v>
                </c:pt>
                <c:pt idx="1395">
                  <c:v>40204</c:v>
                </c:pt>
                <c:pt idx="1396">
                  <c:v>40205</c:v>
                </c:pt>
                <c:pt idx="1397">
                  <c:v>40206</c:v>
                </c:pt>
                <c:pt idx="1398">
                  <c:v>40207</c:v>
                </c:pt>
                <c:pt idx="1399">
                  <c:v>40210</c:v>
                </c:pt>
                <c:pt idx="1400">
                  <c:v>40211</c:v>
                </c:pt>
                <c:pt idx="1401">
                  <c:v>40212</c:v>
                </c:pt>
                <c:pt idx="1402">
                  <c:v>40213</c:v>
                </c:pt>
                <c:pt idx="1403">
                  <c:v>40214</c:v>
                </c:pt>
                <c:pt idx="1404">
                  <c:v>40217</c:v>
                </c:pt>
                <c:pt idx="1405">
                  <c:v>40218</c:v>
                </c:pt>
                <c:pt idx="1406">
                  <c:v>40219</c:v>
                </c:pt>
                <c:pt idx="1407">
                  <c:v>40220</c:v>
                </c:pt>
                <c:pt idx="1408">
                  <c:v>40221</c:v>
                </c:pt>
                <c:pt idx="1409">
                  <c:v>40224</c:v>
                </c:pt>
                <c:pt idx="1410">
                  <c:v>40225</c:v>
                </c:pt>
                <c:pt idx="1411">
                  <c:v>40226</c:v>
                </c:pt>
                <c:pt idx="1412">
                  <c:v>40227</c:v>
                </c:pt>
                <c:pt idx="1413">
                  <c:v>40228</c:v>
                </c:pt>
                <c:pt idx="1414">
                  <c:v>40231</c:v>
                </c:pt>
                <c:pt idx="1415">
                  <c:v>40232</c:v>
                </c:pt>
                <c:pt idx="1416">
                  <c:v>40233</c:v>
                </c:pt>
                <c:pt idx="1417">
                  <c:v>40234</c:v>
                </c:pt>
                <c:pt idx="1418">
                  <c:v>40235</c:v>
                </c:pt>
                <c:pt idx="1419">
                  <c:v>40239</c:v>
                </c:pt>
                <c:pt idx="1420">
                  <c:v>40240</c:v>
                </c:pt>
                <c:pt idx="1421">
                  <c:v>40241</c:v>
                </c:pt>
                <c:pt idx="1422">
                  <c:v>40242</c:v>
                </c:pt>
                <c:pt idx="1423">
                  <c:v>40245</c:v>
                </c:pt>
                <c:pt idx="1424">
                  <c:v>40246</c:v>
                </c:pt>
                <c:pt idx="1425">
                  <c:v>40247</c:v>
                </c:pt>
                <c:pt idx="1426">
                  <c:v>40248</c:v>
                </c:pt>
                <c:pt idx="1427">
                  <c:v>40249</c:v>
                </c:pt>
                <c:pt idx="1428">
                  <c:v>40252</c:v>
                </c:pt>
                <c:pt idx="1429">
                  <c:v>40253</c:v>
                </c:pt>
                <c:pt idx="1430">
                  <c:v>40254</c:v>
                </c:pt>
                <c:pt idx="1431">
                  <c:v>40255</c:v>
                </c:pt>
                <c:pt idx="1432">
                  <c:v>40256</c:v>
                </c:pt>
                <c:pt idx="1433">
                  <c:v>40259</c:v>
                </c:pt>
                <c:pt idx="1434">
                  <c:v>40260</c:v>
                </c:pt>
                <c:pt idx="1435">
                  <c:v>40261</c:v>
                </c:pt>
                <c:pt idx="1436">
                  <c:v>40262</c:v>
                </c:pt>
                <c:pt idx="1437">
                  <c:v>40263</c:v>
                </c:pt>
                <c:pt idx="1438">
                  <c:v>40266</c:v>
                </c:pt>
                <c:pt idx="1439">
                  <c:v>40267</c:v>
                </c:pt>
                <c:pt idx="1440">
                  <c:v>40268</c:v>
                </c:pt>
                <c:pt idx="1441">
                  <c:v>40269</c:v>
                </c:pt>
                <c:pt idx="1442">
                  <c:v>40270</c:v>
                </c:pt>
                <c:pt idx="1443">
                  <c:v>40273</c:v>
                </c:pt>
                <c:pt idx="1444">
                  <c:v>40275</c:v>
                </c:pt>
                <c:pt idx="1445">
                  <c:v>40276</c:v>
                </c:pt>
                <c:pt idx="1446">
                  <c:v>40277</c:v>
                </c:pt>
                <c:pt idx="1447">
                  <c:v>40280</c:v>
                </c:pt>
                <c:pt idx="1448">
                  <c:v>40284</c:v>
                </c:pt>
                <c:pt idx="1449">
                  <c:v>40287</c:v>
                </c:pt>
                <c:pt idx="1450">
                  <c:v>40288</c:v>
                </c:pt>
                <c:pt idx="1451">
                  <c:v>40289</c:v>
                </c:pt>
                <c:pt idx="1452">
                  <c:v>40290</c:v>
                </c:pt>
                <c:pt idx="1453">
                  <c:v>40291</c:v>
                </c:pt>
                <c:pt idx="1454">
                  <c:v>40294</c:v>
                </c:pt>
                <c:pt idx="1455">
                  <c:v>40295</c:v>
                </c:pt>
                <c:pt idx="1456">
                  <c:v>40296</c:v>
                </c:pt>
                <c:pt idx="1457">
                  <c:v>40297</c:v>
                </c:pt>
                <c:pt idx="1458">
                  <c:v>40298</c:v>
                </c:pt>
                <c:pt idx="1459">
                  <c:v>40302</c:v>
                </c:pt>
                <c:pt idx="1460">
                  <c:v>40304</c:v>
                </c:pt>
                <c:pt idx="1461">
                  <c:v>40305</c:v>
                </c:pt>
                <c:pt idx="1462">
                  <c:v>40308</c:v>
                </c:pt>
                <c:pt idx="1463">
                  <c:v>40309</c:v>
                </c:pt>
                <c:pt idx="1464">
                  <c:v>40310</c:v>
                </c:pt>
                <c:pt idx="1465">
                  <c:v>40311</c:v>
                </c:pt>
                <c:pt idx="1466">
                  <c:v>40312</c:v>
                </c:pt>
                <c:pt idx="1467">
                  <c:v>40315</c:v>
                </c:pt>
                <c:pt idx="1468">
                  <c:v>40316</c:v>
                </c:pt>
                <c:pt idx="1469">
                  <c:v>40317</c:v>
                </c:pt>
                <c:pt idx="1470">
                  <c:v>40322</c:v>
                </c:pt>
                <c:pt idx="1471">
                  <c:v>40323</c:v>
                </c:pt>
                <c:pt idx="1472">
                  <c:v>40324</c:v>
                </c:pt>
                <c:pt idx="1473">
                  <c:v>40325</c:v>
                </c:pt>
                <c:pt idx="1474">
                  <c:v>40329</c:v>
                </c:pt>
                <c:pt idx="1475">
                  <c:v>40330</c:v>
                </c:pt>
                <c:pt idx="1476">
                  <c:v>40331</c:v>
                </c:pt>
                <c:pt idx="1477">
                  <c:v>40332</c:v>
                </c:pt>
                <c:pt idx="1478">
                  <c:v>40333</c:v>
                </c:pt>
                <c:pt idx="1479">
                  <c:v>40336</c:v>
                </c:pt>
                <c:pt idx="1480">
                  <c:v>40337</c:v>
                </c:pt>
                <c:pt idx="1481">
                  <c:v>40338</c:v>
                </c:pt>
                <c:pt idx="1482">
                  <c:v>40339</c:v>
                </c:pt>
                <c:pt idx="1483">
                  <c:v>40340</c:v>
                </c:pt>
                <c:pt idx="1484">
                  <c:v>40343</c:v>
                </c:pt>
                <c:pt idx="1485">
                  <c:v>40344</c:v>
                </c:pt>
                <c:pt idx="1486">
                  <c:v>40345</c:v>
                </c:pt>
                <c:pt idx="1487">
                  <c:v>40346</c:v>
                </c:pt>
                <c:pt idx="1488">
                  <c:v>40347</c:v>
                </c:pt>
                <c:pt idx="1489">
                  <c:v>40350</c:v>
                </c:pt>
                <c:pt idx="1490">
                  <c:v>40351</c:v>
                </c:pt>
                <c:pt idx="1491">
                  <c:v>40352</c:v>
                </c:pt>
                <c:pt idx="1492">
                  <c:v>40353</c:v>
                </c:pt>
                <c:pt idx="1493">
                  <c:v>40354</c:v>
                </c:pt>
                <c:pt idx="1494">
                  <c:v>40357</c:v>
                </c:pt>
                <c:pt idx="1495">
                  <c:v>40358</c:v>
                </c:pt>
                <c:pt idx="1496">
                  <c:v>40359</c:v>
                </c:pt>
                <c:pt idx="1497">
                  <c:v>40361</c:v>
                </c:pt>
                <c:pt idx="1498">
                  <c:v>40364</c:v>
                </c:pt>
                <c:pt idx="1499">
                  <c:v>40365</c:v>
                </c:pt>
                <c:pt idx="1500">
                  <c:v>40366</c:v>
                </c:pt>
                <c:pt idx="1501">
                  <c:v>40367</c:v>
                </c:pt>
                <c:pt idx="1502">
                  <c:v>40368</c:v>
                </c:pt>
                <c:pt idx="1503">
                  <c:v>40371</c:v>
                </c:pt>
                <c:pt idx="1504">
                  <c:v>40372</c:v>
                </c:pt>
                <c:pt idx="1505">
                  <c:v>40373</c:v>
                </c:pt>
                <c:pt idx="1506">
                  <c:v>40374</c:v>
                </c:pt>
                <c:pt idx="1507">
                  <c:v>40375</c:v>
                </c:pt>
                <c:pt idx="1508">
                  <c:v>40378</c:v>
                </c:pt>
                <c:pt idx="1509">
                  <c:v>40379</c:v>
                </c:pt>
                <c:pt idx="1510">
                  <c:v>40380</c:v>
                </c:pt>
                <c:pt idx="1511">
                  <c:v>40381</c:v>
                </c:pt>
                <c:pt idx="1512">
                  <c:v>40382</c:v>
                </c:pt>
                <c:pt idx="1513">
                  <c:v>40386</c:v>
                </c:pt>
                <c:pt idx="1514">
                  <c:v>40387</c:v>
                </c:pt>
                <c:pt idx="1515">
                  <c:v>40388</c:v>
                </c:pt>
                <c:pt idx="1516">
                  <c:v>40389</c:v>
                </c:pt>
                <c:pt idx="1517">
                  <c:v>40392</c:v>
                </c:pt>
                <c:pt idx="1518">
                  <c:v>40393</c:v>
                </c:pt>
                <c:pt idx="1519">
                  <c:v>40394</c:v>
                </c:pt>
                <c:pt idx="1520">
                  <c:v>40395</c:v>
                </c:pt>
                <c:pt idx="1521">
                  <c:v>40396</c:v>
                </c:pt>
                <c:pt idx="1522">
                  <c:v>40399</c:v>
                </c:pt>
                <c:pt idx="1523">
                  <c:v>40400</c:v>
                </c:pt>
                <c:pt idx="1524">
                  <c:v>40401</c:v>
                </c:pt>
                <c:pt idx="1525">
                  <c:v>40406</c:v>
                </c:pt>
                <c:pt idx="1526">
                  <c:v>40407</c:v>
                </c:pt>
                <c:pt idx="1527">
                  <c:v>40408</c:v>
                </c:pt>
                <c:pt idx="1528">
                  <c:v>40409</c:v>
                </c:pt>
                <c:pt idx="1529">
                  <c:v>40410</c:v>
                </c:pt>
                <c:pt idx="1530">
                  <c:v>40413</c:v>
                </c:pt>
                <c:pt idx="1531">
                  <c:v>40414</c:v>
                </c:pt>
                <c:pt idx="1532">
                  <c:v>40415</c:v>
                </c:pt>
                <c:pt idx="1533">
                  <c:v>40416</c:v>
                </c:pt>
                <c:pt idx="1534">
                  <c:v>40417</c:v>
                </c:pt>
                <c:pt idx="1535">
                  <c:v>40420</c:v>
                </c:pt>
                <c:pt idx="1536">
                  <c:v>40421</c:v>
                </c:pt>
                <c:pt idx="1537">
                  <c:v>40422</c:v>
                </c:pt>
                <c:pt idx="1538">
                  <c:v>40423</c:v>
                </c:pt>
                <c:pt idx="1539">
                  <c:v>40424</c:v>
                </c:pt>
                <c:pt idx="1540">
                  <c:v>40427</c:v>
                </c:pt>
                <c:pt idx="1541">
                  <c:v>40428</c:v>
                </c:pt>
                <c:pt idx="1542">
                  <c:v>40429</c:v>
                </c:pt>
                <c:pt idx="1543">
                  <c:v>40430</c:v>
                </c:pt>
                <c:pt idx="1544">
                  <c:v>40431</c:v>
                </c:pt>
                <c:pt idx="1545">
                  <c:v>40434</c:v>
                </c:pt>
                <c:pt idx="1546">
                  <c:v>40435</c:v>
                </c:pt>
                <c:pt idx="1547">
                  <c:v>40436</c:v>
                </c:pt>
                <c:pt idx="1548">
                  <c:v>40437</c:v>
                </c:pt>
                <c:pt idx="1549">
                  <c:v>40438</c:v>
                </c:pt>
                <c:pt idx="1550">
                  <c:v>40441</c:v>
                </c:pt>
                <c:pt idx="1551">
                  <c:v>40442</c:v>
                </c:pt>
                <c:pt idx="1552">
                  <c:v>40443</c:v>
                </c:pt>
                <c:pt idx="1553">
                  <c:v>40444</c:v>
                </c:pt>
                <c:pt idx="1554">
                  <c:v>40445</c:v>
                </c:pt>
                <c:pt idx="1555">
                  <c:v>40448</c:v>
                </c:pt>
                <c:pt idx="1556">
                  <c:v>40449</c:v>
                </c:pt>
                <c:pt idx="1557">
                  <c:v>40450</c:v>
                </c:pt>
                <c:pt idx="1558">
                  <c:v>40451</c:v>
                </c:pt>
                <c:pt idx="1559">
                  <c:v>40452</c:v>
                </c:pt>
                <c:pt idx="1560">
                  <c:v>40455</c:v>
                </c:pt>
                <c:pt idx="1561">
                  <c:v>40456</c:v>
                </c:pt>
                <c:pt idx="1562">
                  <c:v>40457</c:v>
                </c:pt>
                <c:pt idx="1563">
                  <c:v>40458</c:v>
                </c:pt>
                <c:pt idx="1564">
                  <c:v>40459</c:v>
                </c:pt>
                <c:pt idx="1565">
                  <c:v>40462</c:v>
                </c:pt>
                <c:pt idx="1566">
                  <c:v>40463</c:v>
                </c:pt>
                <c:pt idx="1567">
                  <c:v>40464</c:v>
                </c:pt>
                <c:pt idx="1568">
                  <c:v>40465</c:v>
                </c:pt>
                <c:pt idx="1569">
                  <c:v>40466</c:v>
                </c:pt>
                <c:pt idx="1570">
                  <c:v>40469</c:v>
                </c:pt>
                <c:pt idx="1571">
                  <c:v>40470</c:v>
                </c:pt>
                <c:pt idx="1572">
                  <c:v>40471</c:v>
                </c:pt>
                <c:pt idx="1573">
                  <c:v>40472</c:v>
                </c:pt>
                <c:pt idx="1574">
                  <c:v>40473</c:v>
                </c:pt>
                <c:pt idx="1575">
                  <c:v>40477</c:v>
                </c:pt>
                <c:pt idx="1576">
                  <c:v>40478</c:v>
                </c:pt>
                <c:pt idx="1577">
                  <c:v>40479</c:v>
                </c:pt>
                <c:pt idx="1578">
                  <c:v>40480</c:v>
                </c:pt>
                <c:pt idx="1579">
                  <c:v>40483</c:v>
                </c:pt>
                <c:pt idx="1580">
                  <c:v>40484</c:v>
                </c:pt>
                <c:pt idx="1581">
                  <c:v>40485</c:v>
                </c:pt>
                <c:pt idx="1582">
                  <c:v>40486</c:v>
                </c:pt>
                <c:pt idx="1583">
                  <c:v>40487</c:v>
                </c:pt>
                <c:pt idx="1584">
                  <c:v>40490</c:v>
                </c:pt>
                <c:pt idx="1585">
                  <c:v>40491</c:v>
                </c:pt>
                <c:pt idx="1586">
                  <c:v>40492</c:v>
                </c:pt>
                <c:pt idx="1587">
                  <c:v>40493</c:v>
                </c:pt>
                <c:pt idx="1588">
                  <c:v>40494</c:v>
                </c:pt>
                <c:pt idx="1589">
                  <c:v>40497</c:v>
                </c:pt>
                <c:pt idx="1590">
                  <c:v>40498</c:v>
                </c:pt>
                <c:pt idx="1591">
                  <c:v>40499</c:v>
                </c:pt>
                <c:pt idx="1592">
                  <c:v>40500</c:v>
                </c:pt>
                <c:pt idx="1593">
                  <c:v>40501</c:v>
                </c:pt>
                <c:pt idx="1594">
                  <c:v>40504</c:v>
                </c:pt>
                <c:pt idx="1595">
                  <c:v>40505</c:v>
                </c:pt>
                <c:pt idx="1596">
                  <c:v>40506</c:v>
                </c:pt>
                <c:pt idx="1597">
                  <c:v>40507</c:v>
                </c:pt>
                <c:pt idx="1598">
                  <c:v>40508</c:v>
                </c:pt>
                <c:pt idx="1599">
                  <c:v>40511</c:v>
                </c:pt>
                <c:pt idx="1600">
                  <c:v>40512</c:v>
                </c:pt>
                <c:pt idx="1601">
                  <c:v>40513</c:v>
                </c:pt>
                <c:pt idx="1602">
                  <c:v>40514</c:v>
                </c:pt>
                <c:pt idx="1603">
                  <c:v>40515</c:v>
                </c:pt>
                <c:pt idx="1604">
                  <c:v>40519</c:v>
                </c:pt>
                <c:pt idx="1605">
                  <c:v>40520</c:v>
                </c:pt>
                <c:pt idx="1606">
                  <c:v>40521</c:v>
                </c:pt>
                <c:pt idx="1607">
                  <c:v>40525</c:v>
                </c:pt>
                <c:pt idx="1608">
                  <c:v>40526</c:v>
                </c:pt>
                <c:pt idx="1609">
                  <c:v>40527</c:v>
                </c:pt>
                <c:pt idx="1610">
                  <c:v>40528</c:v>
                </c:pt>
                <c:pt idx="1611">
                  <c:v>40529</c:v>
                </c:pt>
                <c:pt idx="1612">
                  <c:v>40532</c:v>
                </c:pt>
                <c:pt idx="1613">
                  <c:v>40533</c:v>
                </c:pt>
                <c:pt idx="1614">
                  <c:v>40534</c:v>
                </c:pt>
                <c:pt idx="1615">
                  <c:v>40535</c:v>
                </c:pt>
                <c:pt idx="1616">
                  <c:v>40536</c:v>
                </c:pt>
                <c:pt idx="1617">
                  <c:v>40539</c:v>
                </c:pt>
                <c:pt idx="1618">
                  <c:v>40540</c:v>
                </c:pt>
                <c:pt idx="1619">
                  <c:v>40541</c:v>
                </c:pt>
                <c:pt idx="1620">
                  <c:v>40542</c:v>
                </c:pt>
                <c:pt idx="1621">
                  <c:v>40547</c:v>
                </c:pt>
                <c:pt idx="1622">
                  <c:v>40548</c:v>
                </c:pt>
                <c:pt idx="1623">
                  <c:v>40549</c:v>
                </c:pt>
                <c:pt idx="1624">
                  <c:v>40550</c:v>
                </c:pt>
                <c:pt idx="1625">
                  <c:v>40553</c:v>
                </c:pt>
                <c:pt idx="1626">
                  <c:v>40554</c:v>
                </c:pt>
                <c:pt idx="1627">
                  <c:v>40555</c:v>
                </c:pt>
                <c:pt idx="1628">
                  <c:v>40556</c:v>
                </c:pt>
                <c:pt idx="1629">
                  <c:v>40557</c:v>
                </c:pt>
                <c:pt idx="1630">
                  <c:v>40560</c:v>
                </c:pt>
                <c:pt idx="1631">
                  <c:v>40561</c:v>
                </c:pt>
                <c:pt idx="1632">
                  <c:v>40562</c:v>
                </c:pt>
                <c:pt idx="1633">
                  <c:v>40563</c:v>
                </c:pt>
                <c:pt idx="1634">
                  <c:v>40564</c:v>
                </c:pt>
                <c:pt idx="1635">
                  <c:v>40567</c:v>
                </c:pt>
                <c:pt idx="1636">
                  <c:v>40568</c:v>
                </c:pt>
                <c:pt idx="1637">
                  <c:v>40569</c:v>
                </c:pt>
                <c:pt idx="1638">
                  <c:v>40570</c:v>
                </c:pt>
                <c:pt idx="1639">
                  <c:v>40571</c:v>
                </c:pt>
                <c:pt idx="1640">
                  <c:v>40574</c:v>
                </c:pt>
                <c:pt idx="1641">
                  <c:v>40575</c:v>
                </c:pt>
                <c:pt idx="1642">
                  <c:v>40576</c:v>
                </c:pt>
                <c:pt idx="1643">
                  <c:v>40577</c:v>
                </c:pt>
                <c:pt idx="1644">
                  <c:v>40578</c:v>
                </c:pt>
                <c:pt idx="1645">
                  <c:v>40581</c:v>
                </c:pt>
                <c:pt idx="1646">
                  <c:v>40582</c:v>
                </c:pt>
                <c:pt idx="1647">
                  <c:v>40583</c:v>
                </c:pt>
                <c:pt idx="1648">
                  <c:v>40584</c:v>
                </c:pt>
                <c:pt idx="1649">
                  <c:v>40585</c:v>
                </c:pt>
                <c:pt idx="1650">
                  <c:v>40588</c:v>
                </c:pt>
                <c:pt idx="1651">
                  <c:v>40589</c:v>
                </c:pt>
                <c:pt idx="1652">
                  <c:v>40590</c:v>
                </c:pt>
                <c:pt idx="1653">
                  <c:v>40591</c:v>
                </c:pt>
                <c:pt idx="1654">
                  <c:v>40595</c:v>
                </c:pt>
                <c:pt idx="1655">
                  <c:v>40596</c:v>
                </c:pt>
                <c:pt idx="1656">
                  <c:v>40597</c:v>
                </c:pt>
                <c:pt idx="1657">
                  <c:v>40598</c:v>
                </c:pt>
                <c:pt idx="1658">
                  <c:v>40599</c:v>
                </c:pt>
                <c:pt idx="1659">
                  <c:v>40602</c:v>
                </c:pt>
                <c:pt idx="1660">
                  <c:v>40603</c:v>
                </c:pt>
                <c:pt idx="1661">
                  <c:v>40604</c:v>
                </c:pt>
                <c:pt idx="1662">
                  <c:v>40605</c:v>
                </c:pt>
                <c:pt idx="1663">
                  <c:v>40606</c:v>
                </c:pt>
                <c:pt idx="1664">
                  <c:v>40609</c:v>
                </c:pt>
                <c:pt idx="1665">
                  <c:v>40610</c:v>
                </c:pt>
                <c:pt idx="1666">
                  <c:v>40611</c:v>
                </c:pt>
                <c:pt idx="1667">
                  <c:v>40612</c:v>
                </c:pt>
                <c:pt idx="1668">
                  <c:v>40613</c:v>
                </c:pt>
                <c:pt idx="1669">
                  <c:v>40616</c:v>
                </c:pt>
                <c:pt idx="1670">
                  <c:v>40617</c:v>
                </c:pt>
                <c:pt idx="1671">
                  <c:v>40618</c:v>
                </c:pt>
                <c:pt idx="1672">
                  <c:v>40619</c:v>
                </c:pt>
                <c:pt idx="1673">
                  <c:v>40620</c:v>
                </c:pt>
                <c:pt idx="1674">
                  <c:v>40623</c:v>
                </c:pt>
                <c:pt idx="1675">
                  <c:v>40624</c:v>
                </c:pt>
                <c:pt idx="1676">
                  <c:v>40625</c:v>
                </c:pt>
                <c:pt idx="1677">
                  <c:v>40626</c:v>
                </c:pt>
                <c:pt idx="1678">
                  <c:v>40627</c:v>
                </c:pt>
                <c:pt idx="1679">
                  <c:v>40630</c:v>
                </c:pt>
                <c:pt idx="1680">
                  <c:v>40631</c:v>
                </c:pt>
                <c:pt idx="1681">
                  <c:v>40632</c:v>
                </c:pt>
                <c:pt idx="1682">
                  <c:v>40633</c:v>
                </c:pt>
                <c:pt idx="1683">
                  <c:v>40634</c:v>
                </c:pt>
                <c:pt idx="1684">
                  <c:v>40637</c:v>
                </c:pt>
                <c:pt idx="1685">
                  <c:v>40638</c:v>
                </c:pt>
                <c:pt idx="1686">
                  <c:v>40640</c:v>
                </c:pt>
                <c:pt idx="1687">
                  <c:v>40641</c:v>
                </c:pt>
                <c:pt idx="1688">
                  <c:v>40644</c:v>
                </c:pt>
                <c:pt idx="1689">
                  <c:v>40645</c:v>
                </c:pt>
                <c:pt idx="1690">
                  <c:v>40651</c:v>
                </c:pt>
                <c:pt idx="1691">
                  <c:v>40652</c:v>
                </c:pt>
                <c:pt idx="1692">
                  <c:v>40653</c:v>
                </c:pt>
                <c:pt idx="1693">
                  <c:v>40654</c:v>
                </c:pt>
                <c:pt idx="1694">
                  <c:v>40655</c:v>
                </c:pt>
                <c:pt idx="1695">
                  <c:v>40658</c:v>
                </c:pt>
                <c:pt idx="1696">
                  <c:v>40659</c:v>
                </c:pt>
                <c:pt idx="1697">
                  <c:v>40660</c:v>
                </c:pt>
                <c:pt idx="1698">
                  <c:v>40661</c:v>
                </c:pt>
                <c:pt idx="1699">
                  <c:v>40662</c:v>
                </c:pt>
                <c:pt idx="1700">
                  <c:v>40666</c:v>
                </c:pt>
                <c:pt idx="1701">
                  <c:v>40667</c:v>
                </c:pt>
                <c:pt idx="1702">
                  <c:v>40669</c:v>
                </c:pt>
                <c:pt idx="1703">
                  <c:v>40672</c:v>
                </c:pt>
                <c:pt idx="1704">
                  <c:v>40673</c:v>
                </c:pt>
                <c:pt idx="1705">
                  <c:v>40674</c:v>
                </c:pt>
                <c:pt idx="1706">
                  <c:v>40675</c:v>
                </c:pt>
                <c:pt idx="1707">
                  <c:v>40676</c:v>
                </c:pt>
                <c:pt idx="1708">
                  <c:v>40681</c:v>
                </c:pt>
                <c:pt idx="1709">
                  <c:v>40682</c:v>
                </c:pt>
                <c:pt idx="1710">
                  <c:v>40683</c:v>
                </c:pt>
                <c:pt idx="1711">
                  <c:v>40686</c:v>
                </c:pt>
                <c:pt idx="1712">
                  <c:v>40687</c:v>
                </c:pt>
                <c:pt idx="1713">
                  <c:v>40688</c:v>
                </c:pt>
                <c:pt idx="1714">
                  <c:v>40689</c:v>
                </c:pt>
                <c:pt idx="1715">
                  <c:v>40690</c:v>
                </c:pt>
                <c:pt idx="1716">
                  <c:v>40693</c:v>
                </c:pt>
                <c:pt idx="1717">
                  <c:v>40694</c:v>
                </c:pt>
                <c:pt idx="1718">
                  <c:v>40695</c:v>
                </c:pt>
                <c:pt idx="1719">
                  <c:v>40696</c:v>
                </c:pt>
                <c:pt idx="1720">
                  <c:v>40697</c:v>
                </c:pt>
                <c:pt idx="1721">
                  <c:v>40700</c:v>
                </c:pt>
                <c:pt idx="1722">
                  <c:v>40701</c:v>
                </c:pt>
                <c:pt idx="1723">
                  <c:v>40702</c:v>
                </c:pt>
                <c:pt idx="1724">
                  <c:v>40703</c:v>
                </c:pt>
                <c:pt idx="1725">
                  <c:v>40704</c:v>
                </c:pt>
                <c:pt idx="1726">
                  <c:v>40707</c:v>
                </c:pt>
                <c:pt idx="1727">
                  <c:v>40708</c:v>
                </c:pt>
                <c:pt idx="1728">
                  <c:v>40709</c:v>
                </c:pt>
                <c:pt idx="1729">
                  <c:v>40710</c:v>
                </c:pt>
                <c:pt idx="1730">
                  <c:v>40711</c:v>
                </c:pt>
                <c:pt idx="1731">
                  <c:v>40714</c:v>
                </c:pt>
                <c:pt idx="1732">
                  <c:v>40715</c:v>
                </c:pt>
                <c:pt idx="1733">
                  <c:v>40716</c:v>
                </c:pt>
                <c:pt idx="1734">
                  <c:v>40717</c:v>
                </c:pt>
                <c:pt idx="1735">
                  <c:v>40718</c:v>
                </c:pt>
                <c:pt idx="1736">
                  <c:v>40721</c:v>
                </c:pt>
                <c:pt idx="1737">
                  <c:v>40722</c:v>
                </c:pt>
                <c:pt idx="1738">
                  <c:v>40723</c:v>
                </c:pt>
                <c:pt idx="1739">
                  <c:v>40724</c:v>
                </c:pt>
                <c:pt idx="1740">
                  <c:v>40728</c:v>
                </c:pt>
                <c:pt idx="1741">
                  <c:v>40729</c:v>
                </c:pt>
                <c:pt idx="1742">
                  <c:v>40730</c:v>
                </c:pt>
                <c:pt idx="1743">
                  <c:v>40731</c:v>
                </c:pt>
                <c:pt idx="1744">
                  <c:v>40732</c:v>
                </c:pt>
                <c:pt idx="1745">
                  <c:v>40735</c:v>
                </c:pt>
                <c:pt idx="1746">
                  <c:v>40736</c:v>
                </c:pt>
                <c:pt idx="1747">
                  <c:v>40737</c:v>
                </c:pt>
                <c:pt idx="1748">
                  <c:v>40738</c:v>
                </c:pt>
                <c:pt idx="1749">
                  <c:v>40742</c:v>
                </c:pt>
                <c:pt idx="1750">
                  <c:v>40743</c:v>
                </c:pt>
                <c:pt idx="1751">
                  <c:v>40744</c:v>
                </c:pt>
                <c:pt idx="1752">
                  <c:v>40745</c:v>
                </c:pt>
                <c:pt idx="1753">
                  <c:v>40746</c:v>
                </c:pt>
                <c:pt idx="1754">
                  <c:v>40749</c:v>
                </c:pt>
                <c:pt idx="1755">
                  <c:v>40750</c:v>
                </c:pt>
                <c:pt idx="1756">
                  <c:v>40751</c:v>
                </c:pt>
                <c:pt idx="1757">
                  <c:v>40752</c:v>
                </c:pt>
                <c:pt idx="1758">
                  <c:v>40753</c:v>
                </c:pt>
                <c:pt idx="1759">
                  <c:v>40756</c:v>
                </c:pt>
                <c:pt idx="1760">
                  <c:v>40757</c:v>
                </c:pt>
                <c:pt idx="1761">
                  <c:v>40758</c:v>
                </c:pt>
                <c:pt idx="1762">
                  <c:v>40759</c:v>
                </c:pt>
                <c:pt idx="1763">
                  <c:v>40760</c:v>
                </c:pt>
                <c:pt idx="1764">
                  <c:v>40763</c:v>
                </c:pt>
                <c:pt idx="1765">
                  <c:v>40764</c:v>
                </c:pt>
                <c:pt idx="1766">
                  <c:v>40765</c:v>
                </c:pt>
                <c:pt idx="1767">
                  <c:v>40766</c:v>
                </c:pt>
                <c:pt idx="1768">
                  <c:v>40770</c:v>
                </c:pt>
                <c:pt idx="1769">
                  <c:v>40771</c:v>
                </c:pt>
                <c:pt idx="1770">
                  <c:v>40772</c:v>
                </c:pt>
                <c:pt idx="1771">
                  <c:v>40773</c:v>
                </c:pt>
                <c:pt idx="1772">
                  <c:v>40774</c:v>
                </c:pt>
                <c:pt idx="1773">
                  <c:v>40777</c:v>
                </c:pt>
                <c:pt idx="1774">
                  <c:v>40778</c:v>
                </c:pt>
                <c:pt idx="1775">
                  <c:v>40779</c:v>
                </c:pt>
                <c:pt idx="1776">
                  <c:v>40780</c:v>
                </c:pt>
                <c:pt idx="1777">
                  <c:v>40781</c:v>
                </c:pt>
                <c:pt idx="1778">
                  <c:v>40784</c:v>
                </c:pt>
                <c:pt idx="1779">
                  <c:v>40785</c:v>
                </c:pt>
                <c:pt idx="1780">
                  <c:v>40786</c:v>
                </c:pt>
                <c:pt idx="1781">
                  <c:v>40787</c:v>
                </c:pt>
                <c:pt idx="1782">
                  <c:v>40788</c:v>
                </c:pt>
                <c:pt idx="1783">
                  <c:v>40791</c:v>
                </c:pt>
                <c:pt idx="1784">
                  <c:v>40792</c:v>
                </c:pt>
                <c:pt idx="1785">
                  <c:v>40793</c:v>
                </c:pt>
                <c:pt idx="1786">
                  <c:v>40794</c:v>
                </c:pt>
                <c:pt idx="1787">
                  <c:v>40795</c:v>
                </c:pt>
                <c:pt idx="1788">
                  <c:v>40798</c:v>
                </c:pt>
                <c:pt idx="1789">
                  <c:v>40799</c:v>
                </c:pt>
                <c:pt idx="1790">
                  <c:v>40800</c:v>
                </c:pt>
                <c:pt idx="1791">
                  <c:v>40801</c:v>
                </c:pt>
                <c:pt idx="1792">
                  <c:v>40802</c:v>
                </c:pt>
                <c:pt idx="1793">
                  <c:v>40805</c:v>
                </c:pt>
                <c:pt idx="1794">
                  <c:v>40806</c:v>
                </c:pt>
                <c:pt idx="1795">
                  <c:v>40807</c:v>
                </c:pt>
                <c:pt idx="1796">
                  <c:v>40808</c:v>
                </c:pt>
                <c:pt idx="1797">
                  <c:v>40809</c:v>
                </c:pt>
                <c:pt idx="1798">
                  <c:v>40812</c:v>
                </c:pt>
                <c:pt idx="1799">
                  <c:v>40813</c:v>
                </c:pt>
                <c:pt idx="1800">
                  <c:v>40814</c:v>
                </c:pt>
                <c:pt idx="1801">
                  <c:v>40815</c:v>
                </c:pt>
                <c:pt idx="1802">
                  <c:v>40816</c:v>
                </c:pt>
                <c:pt idx="1803">
                  <c:v>40819</c:v>
                </c:pt>
                <c:pt idx="1804">
                  <c:v>40820</c:v>
                </c:pt>
                <c:pt idx="1805">
                  <c:v>40821</c:v>
                </c:pt>
                <c:pt idx="1806">
                  <c:v>40822</c:v>
                </c:pt>
                <c:pt idx="1807">
                  <c:v>40823</c:v>
                </c:pt>
                <c:pt idx="1808">
                  <c:v>40826</c:v>
                </c:pt>
                <c:pt idx="1809">
                  <c:v>40827</c:v>
                </c:pt>
                <c:pt idx="1810">
                  <c:v>40828</c:v>
                </c:pt>
                <c:pt idx="1811">
                  <c:v>40829</c:v>
                </c:pt>
                <c:pt idx="1812">
                  <c:v>40830</c:v>
                </c:pt>
                <c:pt idx="1813">
                  <c:v>40833</c:v>
                </c:pt>
                <c:pt idx="1814">
                  <c:v>40834</c:v>
                </c:pt>
                <c:pt idx="1815">
                  <c:v>40835</c:v>
                </c:pt>
                <c:pt idx="1816">
                  <c:v>40836</c:v>
                </c:pt>
                <c:pt idx="1817">
                  <c:v>40837</c:v>
                </c:pt>
                <c:pt idx="1818">
                  <c:v>40841</c:v>
                </c:pt>
                <c:pt idx="1819">
                  <c:v>40842</c:v>
                </c:pt>
                <c:pt idx="1820">
                  <c:v>40843</c:v>
                </c:pt>
                <c:pt idx="1821">
                  <c:v>40844</c:v>
                </c:pt>
                <c:pt idx="1822">
                  <c:v>40847</c:v>
                </c:pt>
                <c:pt idx="1823">
                  <c:v>40848</c:v>
                </c:pt>
                <c:pt idx="1824">
                  <c:v>40849</c:v>
                </c:pt>
                <c:pt idx="1825">
                  <c:v>40850</c:v>
                </c:pt>
                <c:pt idx="1826">
                  <c:v>40851</c:v>
                </c:pt>
                <c:pt idx="1827">
                  <c:v>40854</c:v>
                </c:pt>
                <c:pt idx="1828">
                  <c:v>40855</c:v>
                </c:pt>
                <c:pt idx="1829">
                  <c:v>40856</c:v>
                </c:pt>
                <c:pt idx="1830">
                  <c:v>40857</c:v>
                </c:pt>
                <c:pt idx="1831">
                  <c:v>40858</c:v>
                </c:pt>
                <c:pt idx="1832">
                  <c:v>40861</c:v>
                </c:pt>
                <c:pt idx="1833">
                  <c:v>40862</c:v>
                </c:pt>
                <c:pt idx="1834">
                  <c:v>40863</c:v>
                </c:pt>
                <c:pt idx="1835">
                  <c:v>40864</c:v>
                </c:pt>
                <c:pt idx="1836">
                  <c:v>40865</c:v>
                </c:pt>
                <c:pt idx="1837">
                  <c:v>40868</c:v>
                </c:pt>
                <c:pt idx="1838">
                  <c:v>40869</c:v>
                </c:pt>
                <c:pt idx="1839">
                  <c:v>40870</c:v>
                </c:pt>
                <c:pt idx="1840">
                  <c:v>40871</c:v>
                </c:pt>
                <c:pt idx="1841">
                  <c:v>40872</c:v>
                </c:pt>
                <c:pt idx="1842">
                  <c:v>40875</c:v>
                </c:pt>
                <c:pt idx="1843">
                  <c:v>40876</c:v>
                </c:pt>
                <c:pt idx="1844">
                  <c:v>40877</c:v>
                </c:pt>
                <c:pt idx="1845">
                  <c:v>40878</c:v>
                </c:pt>
                <c:pt idx="1846">
                  <c:v>40879</c:v>
                </c:pt>
                <c:pt idx="1847">
                  <c:v>40883</c:v>
                </c:pt>
                <c:pt idx="1848">
                  <c:v>40884</c:v>
                </c:pt>
                <c:pt idx="1849">
                  <c:v>40885</c:v>
                </c:pt>
                <c:pt idx="1850">
                  <c:v>40886</c:v>
                </c:pt>
                <c:pt idx="1851">
                  <c:v>40890</c:v>
                </c:pt>
                <c:pt idx="1852">
                  <c:v>40891</c:v>
                </c:pt>
                <c:pt idx="1853">
                  <c:v>40892</c:v>
                </c:pt>
                <c:pt idx="1854">
                  <c:v>40893</c:v>
                </c:pt>
                <c:pt idx="1855">
                  <c:v>40896</c:v>
                </c:pt>
                <c:pt idx="1856">
                  <c:v>40897</c:v>
                </c:pt>
                <c:pt idx="1857">
                  <c:v>40898</c:v>
                </c:pt>
                <c:pt idx="1858">
                  <c:v>40899</c:v>
                </c:pt>
                <c:pt idx="1859">
                  <c:v>40900</c:v>
                </c:pt>
                <c:pt idx="1860">
                  <c:v>40903</c:v>
                </c:pt>
                <c:pt idx="1861">
                  <c:v>40904</c:v>
                </c:pt>
                <c:pt idx="1862">
                  <c:v>40905</c:v>
                </c:pt>
                <c:pt idx="1863">
                  <c:v>40906</c:v>
                </c:pt>
                <c:pt idx="1864">
                  <c:v>40907</c:v>
                </c:pt>
                <c:pt idx="1865">
                  <c:v>40912</c:v>
                </c:pt>
                <c:pt idx="1866">
                  <c:v>40913</c:v>
                </c:pt>
                <c:pt idx="1867">
                  <c:v>40914</c:v>
                </c:pt>
                <c:pt idx="1868">
                  <c:v>40917</c:v>
                </c:pt>
                <c:pt idx="1869">
                  <c:v>40918</c:v>
                </c:pt>
                <c:pt idx="1870">
                  <c:v>40919</c:v>
                </c:pt>
                <c:pt idx="1871">
                  <c:v>40920</c:v>
                </c:pt>
                <c:pt idx="1872">
                  <c:v>40921</c:v>
                </c:pt>
                <c:pt idx="1873">
                  <c:v>40924</c:v>
                </c:pt>
                <c:pt idx="1874">
                  <c:v>40925</c:v>
                </c:pt>
                <c:pt idx="1875">
                  <c:v>40926</c:v>
                </c:pt>
                <c:pt idx="1876">
                  <c:v>40927</c:v>
                </c:pt>
                <c:pt idx="1877">
                  <c:v>40928</c:v>
                </c:pt>
                <c:pt idx="1878">
                  <c:v>40931</c:v>
                </c:pt>
                <c:pt idx="1879">
                  <c:v>40932</c:v>
                </c:pt>
                <c:pt idx="1880">
                  <c:v>40933</c:v>
                </c:pt>
                <c:pt idx="1881">
                  <c:v>40934</c:v>
                </c:pt>
                <c:pt idx="1882">
                  <c:v>40935</c:v>
                </c:pt>
                <c:pt idx="1883">
                  <c:v>40938</c:v>
                </c:pt>
                <c:pt idx="1884">
                  <c:v>40939</c:v>
                </c:pt>
                <c:pt idx="1885">
                  <c:v>40940</c:v>
                </c:pt>
                <c:pt idx="1886">
                  <c:v>40941</c:v>
                </c:pt>
                <c:pt idx="1887">
                  <c:v>40942</c:v>
                </c:pt>
                <c:pt idx="1888">
                  <c:v>40945</c:v>
                </c:pt>
                <c:pt idx="1889">
                  <c:v>40946</c:v>
                </c:pt>
                <c:pt idx="1890">
                  <c:v>40947</c:v>
                </c:pt>
                <c:pt idx="1891">
                  <c:v>40948</c:v>
                </c:pt>
                <c:pt idx="1892">
                  <c:v>40949</c:v>
                </c:pt>
                <c:pt idx="1893">
                  <c:v>40952</c:v>
                </c:pt>
                <c:pt idx="1894">
                  <c:v>40953</c:v>
                </c:pt>
                <c:pt idx="1895">
                  <c:v>40954</c:v>
                </c:pt>
                <c:pt idx="1896">
                  <c:v>40955</c:v>
                </c:pt>
                <c:pt idx="1897">
                  <c:v>40956</c:v>
                </c:pt>
                <c:pt idx="1898">
                  <c:v>40959</c:v>
                </c:pt>
                <c:pt idx="1899">
                  <c:v>40960</c:v>
                </c:pt>
                <c:pt idx="1900">
                  <c:v>40961</c:v>
                </c:pt>
                <c:pt idx="1901">
                  <c:v>40962</c:v>
                </c:pt>
                <c:pt idx="1902">
                  <c:v>40963</c:v>
                </c:pt>
                <c:pt idx="1903">
                  <c:v>40966</c:v>
                </c:pt>
                <c:pt idx="1904">
                  <c:v>40967</c:v>
                </c:pt>
                <c:pt idx="1905">
                  <c:v>40968</c:v>
                </c:pt>
                <c:pt idx="1906">
                  <c:v>40969</c:v>
                </c:pt>
                <c:pt idx="1907">
                  <c:v>40970</c:v>
                </c:pt>
                <c:pt idx="1908">
                  <c:v>40973</c:v>
                </c:pt>
                <c:pt idx="1909">
                  <c:v>40974</c:v>
                </c:pt>
                <c:pt idx="1910">
                  <c:v>40976</c:v>
                </c:pt>
                <c:pt idx="1911">
                  <c:v>40977</c:v>
                </c:pt>
                <c:pt idx="1912">
                  <c:v>40980</c:v>
                </c:pt>
                <c:pt idx="1913">
                  <c:v>40981</c:v>
                </c:pt>
                <c:pt idx="1914">
                  <c:v>40982</c:v>
                </c:pt>
                <c:pt idx="1915">
                  <c:v>40983</c:v>
                </c:pt>
                <c:pt idx="1916">
                  <c:v>40984</c:v>
                </c:pt>
                <c:pt idx="1917">
                  <c:v>40987</c:v>
                </c:pt>
                <c:pt idx="1918">
                  <c:v>40988</c:v>
                </c:pt>
                <c:pt idx="1919">
                  <c:v>40989</c:v>
                </c:pt>
                <c:pt idx="1920">
                  <c:v>40990</c:v>
                </c:pt>
                <c:pt idx="1921">
                  <c:v>40991</c:v>
                </c:pt>
                <c:pt idx="1922">
                  <c:v>40994</c:v>
                </c:pt>
                <c:pt idx="1923">
                  <c:v>40995</c:v>
                </c:pt>
                <c:pt idx="1924">
                  <c:v>40996</c:v>
                </c:pt>
                <c:pt idx="1925">
                  <c:v>40997</c:v>
                </c:pt>
                <c:pt idx="1926">
                  <c:v>40998</c:v>
                </c:pt>
                <c:pt idx="1927">
                  <c:v>41001</c:v>
                </c:pt>
                <c:pt idx="1928">
                  <c:v>41002</c:v>
                </c:pt>
                <c:pt idx="1929">
                  <c:v>41003</c:v>
                </c:pt>
                <c:pt idx="1930">
                  <c:v>41004</c:v>
                </c:pt>
                <c:pt idx="1931">
                  <c:v>41009</c:v>
                </c:pt>
                <c:pt idx="1932">
                  <c:v>41010</c:v>
                </c:pt>
                <c:pt idx="1933">
                  <c:v>41011</c:v>
                </c:pt>
                <c:pt idx="1934">
                  <c:v>41016</c:v>
                </c:pt>
                <c:pt idx="1935">
                  <c:v>41017</c:v>
                </c:pt>
                <c:pt idx="1936">
                  <c:v>41018</c:v>
                </c:pt>
                <c:pt idx="1937">
                  <c:v>41019</c:v>
                </c:pt>
                <c:pt idx="1938">
                  <c:v>41022</c:v>
                </c:pt>
                <c:pt idx="1939">
                  <c:v>41023</c:v>
                </c:pt>
                <c:pt idx="1940">
                  <c:v>41024</c:v>
                </c:pt>
                <c:pt idx="1941">
                  <c:v>41025</c:v>
                </c:pt>
                <c:pt idx="1942">
                  <c:v>41026</c:v>
                </c:pt>
                <c:pt idx="1943">
                  <c:v>41029</c:v>
                </c:pt>
                <c:pt idx="1944">
                  <c:v>41031</c:v>
                </c:pt>
                <c:pt idx="1945">
                  <c:v>41032</c:v>
                </c:pt>
                <c:pt idx="1946">
                  <c:v>41033</c:v>
                </c:pt>
                <c:pt idx="1947">
                  <c:v>41037</c:v>
                </c:pt>
                <c:pt idx="1948">
                  <c:v>41038</c:v>
                </c:pt>
                <c:pt idx="1949">
                  <c:v>41039</c:v>
                </c:pt>
                <c:pt idx="1950">
                  <c:v>41040</c:v>
                </c:pt>
                <c:pt idx="1951">
                  <c:v>41043</c:v>
                </c:pt>
                <c:pt idx="1952">
                  <c:v>41044</c:v>
                </c:pt>
                <c:pt idx="1953">
                  <c:v>41045</c:v>
                </c:pt>
                <c:pt idx="1954">
                  <c:v>41046</c:v>
                </c:pt>
                <c:pt idx="1955">
                  <c:v>41047</c:v>
                </c:pt>
                <c:pt idx="1956">
                  <c:v>41050</c:v>
                </c:pt>
                <c:pt idx="1957">
                  <c:v>41051</c:v>
                </c:pt>
                <c:pt idx="1958">
                  <c:v>41052</c:v>
                </c:pt>
                <c:pt idx="1959">
                  <c:v>41053</c:v>
                </c:pt>
                <c:pt idx="1960">
                  <c:v>41054</c:v>
                </c:pt>
                <c:pt idx="1961">
                  <c:v>41057</c:v>
                </c:pt>
                <c:pt idx="1962">
                  <c:v>41058</c:v>
                </c:pt>
                <c:pt idx="1963">
                  <c:v>41059</c:v>
                </c:pt>
                <c:pt idx="1964">
                  <c:v>41060</c:v>
                </c:pt>
                <c:pt idx="1965">
                  <c:v>41061</c:v>
                </c:pt>
                <c:pt idx="1966">
                  <c:v>41065</c:v>
                </c:pt>
                <c:pt idx="1967">
                  <c:v>41066</c:v>
                </c:pt>
                <c:pt idx="1968">
                  <c:v>41067</c:v>
                </c:pt>
                <c:pt idx="1969">
                  <c:v>41068</c:v>
                </c:pt>
                <c:pt idx="1970">
                  <c:v>41071</c:v>
                </c:pt>
                <c:pt idx="1971">
                  <c:v>41072</c:v>
                </c:pt>
                <c:pt idx="1972">
                  <c:v>41073</c:v>
                </c:pt>
                <c:pt idx="1973">
                  <c:v>41074</c:v>
                </c:pt>
                <c:pt idx="1974">
                  <c:v>41075</c:v>
                </c:pt>
                <c:pt idx="1975">
                  <c:v>41078</c:v>
                </c:pt>
                <c:pt idx="1976">
                  <c:v>41079</c:v>
                </c:pt>
                <c:pt idx="1977">
                  <c:v>41080</c:v>
                </c:pt>
                <c:pt idx="1978">
                  <c:v>41081</c:v>
                </c:pt>
                <c:pt idx="1979">
                  <c:v>41082</c:v>
                </c:pt>
                <c:pt idx="1980">
                  <c:v>41085</c:v>
                </c:pt>
                <c:pt idx="1981">
                  <c:v>41086</c:v>
                </c:pt>
                <c:pt idx="1982">
                  <c:v>41087</c:v>
                </c:pt>
                <c:pt idx="1983">
                  <c:v>41088</c:v>
                </c:pt>
                <c:pt idx="1984">
                  <c:v>41089</c:v>
                </c:pt>
                <c:pt idx="1985">
                  <c:v>41092</c:v>
                </c:pt>
                <c:pt idx="1986">
                  <c:v>41093</c:v>
                </c:pt>
                <c:pt idx="1987">
                  <c:v>41094</c:v>
                </c:pt>
                <c:pt idx="1988">
                  <c:v>41095</c:v>
                </c:pt>
                <c:pt idx="1989">
                  <c:v>41096</c:v>
                </c:pt>
                <c:pt idx="1990">
                  <c:v>41099</c:v>
                </c:pt>
                <c:pt idx="1991">
                  <c:v>41100</c:v>
                </c:pt>
                <c:pt idx="1992">
                  <c:v>41101</c:v>
                </c:pt>
                <c:pt idx="1993">
                  <c:v>41102</c:v>
                </c:pt>
                <c:pt idx="1994">
                  <c:v>41103</c:v>
                </c:pt>
                <c:pt idx="1995">
                  <c:v>41106</c:v>
                </c:pt>
                <c:pt idx="1996">
                  <c:v>41107</c:v>
                </c:pt>
                <c:pt idx="1997">
                  <c:v>41108</c:v>
                </c:pt>
                <c:pt idx="1998">
                  <c:v>41109</c:v>
                </c:pt>
                <c:pt idx="1999">
                  <c:v>41110</c:v>
                </c:pt>
                <c:pt idx="2000">
                  <c:v>41113</c:v>
                </c:pt>
                <c:pt idx="2001">
                  <c:v>41114</c:v>
                </c:pt>
                <c:pt idx="2002">
                  <c:v>41115</c:v>
                </c:pt>
                <c:pt idx="2003">
                  <c:v>41116</c:v>
                </c:pt>
                <c:pt idx="2004">
                  <c:v>41117</c:v>
                </c:pt>
                <c:pt idx="2005">
                  <c:v>41120</c:v>
                </c:pt>
                <c:pt idx="2006">
                  <c:v>41121</c:v>
                </c:pt>
                <c:pt idx="2007">
                  <c:v>41122</c:v>
                </c:pt>
                <c:pt idx="2008">
                  <c:v>41124</c:v>
                </c:pt>
                <c:pt idx="2009">
                  <c:v>41127</c:v>
                </c:pt>
                <c:pt idx="2010">
                  <c:v>41128</c:v>
                </c:pt>
                <c:pt idx="2011">
                  <c:v>41129</c:v>
                </c:pt>
                <c:pt idx="2012">
                  <c:v>41130</c:v>
                </c:pt>
                <c:pt idx="2013">
                  <c:v>41131</c:v>
                </c:pt>
                <c:pt idx="2014">
                  <c:v>41135</c:v>
                </c:pt>
                <c:pt idx="2015">
                  <c:v>41136</c:v>
                </c:pt>
                <c:pt idx="2016">
                  <c:v>41137</c:v>
                </c:pt>
                <c:pt idx="2017">
                  <c:v>41138</c:v>
                </c:pt>
                <c:pt idx="2018">
                  <c:v>41141</c:v>
                </c:pt>
                <c:pt idx="2019">
                  <c:v>41142</c:v>
                </c:pt>
                <c:pt idx="2020">
                  <c:v>41143</c:v>
                </c:pt>
                <c:pt idx="2021">
                  <c:v>41144</c:v>
                </c:pt>
                <c:pt idx="2022">
                  <c:v>41145</c:v>
                </c:pt>
                <c:pt idx="2023">
                  <c:v>41148</c:v>
                </c:pt>
                <c:pt idx="2024">
                  <c:v>41149</c:v>
                </c:pt>
                <c:pt idx="2025">
                  <c:v>41150</c:v>
                </c:pt>
                <c:pt idx="2026">
                  <c:v>41151</c:v>
                </c:pt>
                <c:pt idx="2027">
                  <c:v>41152</c:v>
                </c:pt>
                <c:pt idx="2028">
                  <c:v>41155</c:v>
                </c:pt>
                <c:pt idx="2029">
                  <c:v>41156</c:v>
                </c:pt>
                <c:pt idx="2030">
                  <c:v>41157</c:v>
                </c:pt>
                <c:pt idx="2031">
                  <c:v>41158</c:v>
                </c:pt>
                <c:pt idx="2032">
                  <c:v>41159</c:v>
                </c:pt>
                <c:pt idx="2033">
                  <c:v>41162</c:v>
                </c:pt>
                <c:pt idx="2034">
                  <c:v>41163</c:v>
                </c:pt>
                <c:pt idx="2035">
                  <c:v>41164</c:v>
                </c:pt>
                <c:pt idx="2036">
                  <c:v>41165</c:v>
                </c:pt>
                <c:pt idx="2037">
                  <c:v>41166</c:v>
                </c:pt>
                <c:pt idx="2038">
                  <c:v>41169</c:v>
                </c:pt>
                <c:pt idx="2039">
                  <c:v>41170</c:v>
                </c:pt>
                <c:pt idx="2040">
                  <c:v>41171</c:v>
                </c:pt>
                <c:pt idx="2041">
                  <c:v>41172</c:v>
                </c:pt>
                <c:pt idx="2042">
                  <c:v>41173</c:v>
                </c:pt>
                <c:pt idx="2043">
                  <c:v>41176</c:v>
                </c:pt>
                <c:pt idx="2044">
                  <c:v>41177</c:v>
                </c:pt>
                <c:pt idx="2045">
                  <c:v>41178</c:v>
                </c:pt>
                <c:pt idx="2046">
                  <c:v>41179</c:v>
                </c:pt>
                <c:pt idx="2047">
                  <c:v>41180</c:v>
                </c:pt>
                <c:pt idx="2048">
                  <c:v>41183</c:v>
                </c:pt>
                <c:pt idx="2049">
                  <c:v>41184</c:v>
                </c:pt>
                <c:pt idx="2050">
                  <c:v>41185</c:v>
                </c:pt>
                <c:pt idx="2051">
                  <c:v>41186</c:v>
                </c:pt>
                <c:pt idx="2052">
                  <c:v>41187</c:v>
                </c:pt>
                <c:pt idx="2053">
                  <c:v>41190</c:v>
                </c:pt>
                <c:pt idx="2054">
                  <c:v>41191</c:v>
                </c:pt>
                <c:pt idx="2055">
                  <c:v>41192</c:v>
                </c:pt>
                <c:pt idx="2056">
                  <c:v>41193</c:v>
                </c:pt>
                <c:pt idx="2057">
                  <c:v>41194</c:v>
                </c:pt>
                <c:pt idx="2058">
                  <c:v>41197</c:v>
                </c:pt>
                <c:pt idx="2059">
                  <c:v>41198</c:v>
                </c:pt>
                <c:pt idx="2060">
                  <c:v>41199</c:v>
                </c:pt>
                <c:pt idx="2061">
                  <c:v>41200</c:v>
                </c:pt>
                <c:pt idx="2062">
                  <c:v>41201</c:v>
                </c:pt>
                <c:pt idx="2063">
                  <c:v>41204</c:v>
                </c:pt>
                <c:pt idx="2064">
                  <c:v>41206</c:v>
                </c:pt>
                <c:pt idx="2065">
                  <c:v>41207</c:v>
                </c:pt>
                <c:pt idx="2066">
                  <c:v>41208</c:v>
                </c:pt>
                <c:pt idx="2067">
                  <c:v>41211</c:v>
                </c:pt>
                <c:pt idx="2068">
                  <c:v>41212</c:v>
                </c:pt>
                <c:pt idx="2069">
                  <c:v>41213</c:v>
                </c:pt>
                <c:pt idx="2070">
                  <c:v>41214</c:v>
                </c:pt>
                <c:pt idx="2071">
                  <c:v>41215</c:v>
                </c:pt>
                <c:pt idx="2072">
                  <c:v>41218</c:v>
                </c:pt>
                <c:pt idx="2073">
                  <c:v>41219</c:v>
                </c:pt>
                <c:pt idx="2074">
                  <c:v>41220</c:v>
                </c:pt>
                <c:pt idx="2075">
                  <c:v>41221</c:v>
                </c:pt>
                <c:pt idx="2076">
                  <c:v>41222</c:v>
                </c:pt>
                <c:pt idx="2077">
                  <c:v>41225</c:v>
                </c:pt>
                <c:pt idx="2078">
                  <c:v>41226</c:v>
                </c:pt>
                <c:pt idx="2079">
                  <c:v>41227</c:v>
                </c:pt>
                <c:pt idx="2080">
                  <c:v>41228</c:v>
                </c:pt>
                <c:pt idx="2081">
                  <c:v>41229</c:v>
                </c:pt>
                <c:pt idx="2082">
                  <c:v>41232</c:v>
                </c:pt>
                <c:pt idx="2083">
                  <c:v>41233</c:v>
                </c:pt>
                <c:pt idx="2084">
                  <c:v>41234</c:v>
                </c:pt>
                <c:pt idx="2085">
                  <c:v>41235</c:v>
                </c:pt>
                <c:pt idx="2086">
                  <c:v>41236</c:v>
                </c:pt>
                <c:pt idx="2087">
                  <c:v>41239</c:v>
                </c:pt>
                <c:pt idx="2088">
                  <c:v>41240</c:v>
                </c:pt>
                <c:pt idx="2089">
                  <c:v>41241</c:v>
                </c:pt>
                <c:pt idx="2090">
                  <c:v>41242</c:v>
                </c:pt>
                <c:pt idx="2091">
                  <c:v>41243</c:v>
                </c:pt>
                <c:pt idx="2092">
                  <c:v>41246</c:v>
                </c:pt>
                <c:pt idx="2093">
                  <c:v>41247</c:v>
                </c:pt>
                <c:pt idx="2094">
                  <c:v>41249</c:v>
                </c:pt>
                <c:pt idx="2095">
                  <c:v>41250</c:v>
                </c:pt>
                <c:pt idx="2096">
                  <c:v>41254</c:v>
                </c:pt>
                <c:pt idx="2097">
                  <c:v>41255</c:v>
                </c:pt>
                <c:pt idx="2098">
                  <c:v>41256</c:v>
                </c:pt>
                <c:pt idx="2099">
                  <c:v>41257</c:v>
                </c:pt>
                <c:pt idx="2100">
                  <c:v>41260</c:v>
                </c:pt>
                <c:pt idx="2101">
                  <c:v>41261</c:v>
                </c:pt>
                <c:pt idx="2102">
                  <c:v>41262</c:v>
                </c:pt>
                <c:pt idx="2103">
                  <c:v>41263</c:v>
                </c:pt>
                <c:pt idx="2104">
                  <c:v>41264</c:v>
                </c:pt>
                <c:pt idx="2105">
                  <c:v>41267</c:v>
                </c:pt>
                <c:pt idx="2106">
                  <c:v>41268</c:v>
                </c:pt>
                <c:pt idx="2107">
                  <c:v>41269</c:v>
                </c:pt>
                <c:pt idx="2108">
                  <c:v>41270</c:v>
                </c:pt>
                <c:pt idx="2109">
                  <c:v>41271</c:v>
                </c:pt>
                <c:pt idx="2110">
                  <c:v>41276</c:v>
                </c:pt>
                <c:pt idx="2111">
                  <c:v>41277</c:v>
                </c:pt>
                <c:pt idx="2112">
                  <c:v>41278</c:v>
                </c:pt>
                <c:pt idx="2113">
                  <c:v>41281</c:v>
                </c:pt>
                <c:pt idx="2114">
                  <c:v>41282</c:v>
                </c:pt>
                <c:pt idx="2115">
                  <c:v>41283</c:v>
                </c:pt>
                <c:pt idx="2116">
                  <c:v>41284</c:v>
                </c:pt>
                <c:pt idx="2117">
                  <c:v>41285</c:v>
                </c:pt>
                <c:pt idx="2118">
                  <c:v>41288</c:v>
                </c:pt>
                <c:pt idx="2119">
                  <c:v>41289</c:v>
                </c:pt>
                <c:pt idx="2120">
                  <c:v>41290</c:v>
                </c:pt>
                <c:pt idx="2121">
                  <c:v>41291</c:v>
                </c:pt>
                <c:pt idx="2122">
                  <c:v>41292</c:v>
                </c:pt>
                <c:pt idx="2123">
                  <c:v>41295</c:v>
                </c:pt>
                <c:pt idx="2124">
                  <c:v>41296</c:v>
                </c:pt>
                <c:pt idx="2125">
                  <c:v>41297</c:v>
                </c:pt>
                <c:pt idx="2126">
                  <c:v>41298</c:v>
                </c:pt>
                <c:pt idx="2127">
                  <c:v>41299</c:v>
                </c:pt>
                <c:pt idx="2128">
                  <c:v>41302</c:v>
                </c:pt>
                <c:pt idx="2129">
                  <c:v>41303</c:v>
                </c:pt>
                <c:pt idx="2130">
                  <c:v>41304</c:v>
                </c:pt>
                <c:pt idx="2131">
                  <c:v>41305</c:v>
                </c:pt>
                <c:pt idx="2132">
                  <c:v>41306</c:v>
                </c:pt>
                <c:pt idx="2133">
                  <c:v>41309</c:v>
                </c:pt>
                <c:pt idx="2134">
                  <c:v>41310</c:v>
                </c:pt>
                <c:pt idx="2135">
                  <c:v>41311</c:v>
                </c:pt>
                <c:pt idx="2136">
                  <c:v>41312</c:v>
                </c:pt>
                <c:pt idx="2137">
                  <c:v>41313</c:v>
                </c:pt>
                <c:pt idx="2138">
                  <c:v>41316</c:v>
                </c:pt>
                <c:pt idx="2139">
                  <c:v>41317</c:v>
                </c:pt>
                <c:pt idx="2140">
                  <c:v>41318</c:v>
                </c:pt>
                <c:pt idx="2141">
                  <c:v>41319</c:v>
                </c:pt>
                <c:pt idx="2142">
                  <c:v>41320</c:v>
                </c:pt>
                <c:pt idx="2143">
                  <c:v>41323</c:v>
                </c:pt>
                <c:pt idx="2144">
                  <c:v>41324</c:v>
                </c:pt>
                <c:pt idx="2145">
                  <c:v>41325</c:v>
                </c:pt>
                <c:pt idx="2146">
                  <c:v>41326</c:v>
                </c:pt>
                <c:pt idx="2147">
                  <c:v>41327</c:v>
                </c:pt>
                <c:pt idx="2148">
                  <c:v>41331</c:v>
                </c:pt>
                <c:pt idx="2149">
                  <c:v>41332</c:v>
                </c:pt>
                <c:pt idx="2150">
                  <c:v>41333</c:v>
                </c:pt>
                <c:pt idx="2151">
                  <c:v>41334</c:v>
                </c:pt>
                <c:pt idx="2152">
                  <c:v>41337</c:v>
                </c:pt>
                <c:pt idx="2153">
                  <c:v>41338</c:v>
                </c:pt>
                <c:pt idx="2154">
                  <c:v>41339</c:v>
                </c:pt>
                <c:pt idx="2155">
                  <c:v>41340</c:v>
                </c:pt>
                <c:pt idx="2156">
                  <c:v>41341</c:v>
                </c:pt>
                <c:pt idx="2157">
                  <c:v>41344</c:v>
                </c:pt>
                <c:pt idx="2158">
                  <c:v>41345</c:v>
                </c:pt>
                <c:pt idx="2159">
                  <c:v>41346</c:v>
                </c:pt>
                <c:pt idx="2160">
                  <c:v>41347</c:v>
                </c:pt>
                <c:pt idx="2161">
                  <c:v>41348</c:v>
                </c:pt>
                <c:pt idx="2162">
                  <c:v>41351</c:v>
                </c:pt>
                <c:pt idx="2163">
                  <c:v>41352</c:v>
                </c:pt>
                <c:pt idx="2164">
                  <c:v>41353</c:v>
                </c:pt>
                <c:pt idx="2165">
                  <c:v>41354</c:v>
                </c:pt>
                <c:pt idx="2166">
                  <c:v>41355</c:v>
                </c:pt>
                <c:pt idx="2167">
                  <c:v>41358</c:v>
                </c:pt>
                <c:pt idx="2168">
                  <c:v>41359</c:v>
                </c:pt>
                <c:pt idx="2169">
                  <c:v>41360</c:v>
                </c:pt>
                <c:pt idx="2170">
                  <c:v>41361</c:v>
                </c:pt>
                <c:pt idx="2171">
                  <c:v>41362</c:v>
                </c:pt>
                <c:pt idx="2172">
                  <c:v>41365</c:v>
                </c:pt>
                <c:pt idx="2173">
                  <c:v>41366</c:v>
                </c:pt>
                <c:pt idx="2174">
                  <c:v>41367</c:v>
                </c:pt>
                <c:pt idx="2175">
                  <c:v>41368</c:v>
                </c:pt>
                <c:pt idx="2176">
                  <c:v>41369</c:v>
                </c:pt>
                <c:pt idx="2177">
                  <c:v>41373</c:v>
                </c:pt>
                <c:pt idx="2178">
                  <c:v>41374</c:v>
                </c:pt>
                <c:pt idx="2179">
                  <c:v>41375</c:v>
                </c:pt>
                <c:pt idx="2180">
                  <c:v>41376</c:v>
                </c:pt>
                <c:pt idx="2181">
                  <c:v>41381</c:v>
                </c:pt>
                <c:pt idx="2182">
                  <c:v>41382</c:v>
                </c:pt>
                <c:pt idx="2183">
                  <c:v>41383</c:v>
                </c:pt>
                <c:pt idx="2184">
                  <c:v>41386</c:v>
                </c:pt>
                <c:pt idx="2185">
                  <c:v>41387</c:v>
                </c:pt>
                <c:pt idx="2186">
                  <c:v>41388</c:v>
                </c:pt>
                <c:pt idx="2187">
                  <c:v>41389</c:v>
                </c:pt>
                <c:pt idx="2188">
                  <c:v>41390</c:v>
                </c:pt>
                <c:pt idx="2189">
                  <c:v>41393</c:v>
                </c:pt>
                <c:pt idx="2190">
                  <c:v>41394</c:v>
                </c:pt>
                <c:pt idx="2191">
                  <c:v>41396</c:v>
                </c:pt>
                <c:pt idx="2192">
                  <c:v>41397</c:v>
                </c:pt>
                <c:pt idx="2193">
                  <c:v>41401</c:v>
                </c:pt>
                <c:pt idx="2194">
                  <c:v>41402</c:v>
                </c:pt>
                <c:pt idx="2195">
                  <c:v>41403</c:v>
                </c:pt>
                <c:pt idx="2196">
                  <c:v>41404</c:v>
                </c:pt>
                <c:pt idx="2197">
                  <c:v>41407</c:v>
                </c:pt>
                <c:pt idx="2198">
                  <c:v>41408</c:v>
                </c:pt>
                <c:pt idx="2199">
                  <c:v>41409</c:v>
                </c:pt>
                <c:pt idx="2200">
                  <c:v>41410</c:v>
                </c:pt>
                <c:pt idx="2201">
                  <c:v>41411</c:v>
                </c:pt>
                <c:pt idx="2202">
                  <c:v>41414</c:v>
                </c:pt>
                <c:pt idx="2203">
                  <c:v>41415</c:v>
                </c:pt>
                <c:pt idx="2204">
                  <c:v>41416</c:v>
                </c:pt>
                <c:pt idx="2205">
                  <c:v>41417</c:v>
                </c:pt>
                <c:pt idx="2206">
                  <c:v>41421</c:v>
                </c:pt>
                <c:pt idx="2207">
                  <c:v>41422</c:v>
                </c:pt>
                <c:pt idx="2208">
                  <c:v>41423</c:v>
                </c:pt>
                <c:pt idx="2209">
                  <c:v>41424</c:v>
                </c:pt>
                <c:pt idx="2210">
                  <c:v>41425</c:v>
                </c:pt>
                <c:pt idx="2211">
                  <c:v>41428</c:v>
                </c:pt>
                <c:pt idx="2212">
                  <c:v>41429</c:v>
                </c:pt>
                <c:pt idx="2213">
                  <c:v>41430</c:v>
                </c:pt>
                <c:pt idx="2214">
                  <c:v>41431</c:v>
                </c:pt>
                <c:pt idx="2215">
                  <c:v>41432</c:v>
                </c:pt>
                <c:pt idx="2216">
                  <c:v>41435</c:v>
                </c:pt>
                <c:pt idx="2217">
                  <c:v>41436</c:v>
                </c:pt>
                <c:pt idx="2218">
                  <c:v>41437</c:v>
                </c:pt>
                <c:pt idx="2219">
                  <c:v>41438</c:v>
                </c:pt>
                <c:pt idx="2220">
                  <c:v>41439</c:v>
                </c:pt>
                <c:pt idx="2221">
                  <c:v>41442</c:v>
                </c:pt>
                <c:pt idx="2222">
                  <c:v>41443</c:v>
                </c:pt>
                <c:pt idx="2223">
                  <c:v>41444</c:v>
                </c:pt>
                <c:pt idx="2224">
                  <c:v>41445</c:v>
                </c:pt>
                <c:pt idx="2225">
                  <c:v>41446</c:v>
                </c:pt>
                <c:pt idx="2226">
                  <c:v>41449</c:v>
                </c:pt>
                <c:pt idx="2227">
                  <c:v>41450</c:v>
                </c:pt>
                <c:pt idx="2228">
                  <c:v>41451</c:v>
                </c:pt>
                <c:pt idx="2229">
                  <c:v>41452</c:v>
                </c:pt>
                <c:pt idx="2230">
                  <c:v>41453</c:v>
                </c:pt>
                <c:pt idx="2231">
                  <c:v>41457</c:v>
                </c:pt>
                <c:pt idx="2232">
                  <c:v>41458</c:v>
                </c:pt>
                <c:pt idx="2233">
                  <c:v>41459</c:v>
                </c:pt>
                <c:pt idx="2234">
                  <c:v>41460</c:v>
                </c:pt>
                <c:pt idx="2235">
                  <c:v>41463</c:v>
                </c:pt>
                <c:pt idx="2236">
                  <c:v>41464</c:v>
                </c:pt>
                <c:pt idx="2237">
                  <c:v>41465</c:v>
                </c:pt>
                <c:pt idx="2238">
                  <c:v>41466</c:v>
                </c:pt>
                <c:pt idx="2239">
                  <c:v>41467</c:v>
                </c:pt>
                <c:pt idx="2240">
                  <c:v>41470</c:v>
                </c:pt>
                <c:pt idx="2241">
                  <c:v>41471</c:v>
                </c:pt>
                <c:pt idx="2242">
                  <c:v>41472</c:v>
                </c:pt>
                <c:pt idx="2243">
                  <c:v>41473</c:v>
                </c:pt>
                <c:pt idx="2244">
                  <c:v>41474</c:v>
                </c:pt>
                <c:pt idx="2245">
                  <c:v>41478</c:v>
                </c:pt>
                <c:pt idx="2246">
                  <c:v>41479</c:v>
                </c:pt>
                <c:pt idx="2247">
                  <c:v>41480</c:v>
                </c:pt>
                <c:pt idx="2248">
                  <c:v>41481</c:v>
                </c:pt>
                <c:pt idx="2249">
                  <c:v>41484</c:v>
                </c:pt>
                <c:pt idx="2250">
                  <c:v>41485</c:v>
                </c:pt>
                <c:pt idx="2251">
                  <c:v>41486</c:v>
                </c:pt>
                <c:pt idx="2252">
                  <c:v>41487</c:v>
                </c:pt>
                <c:pt idx="2253">
                  <c:v>41488</c:v>
                </c:pt>
                <c:pt idx="2254">
                  <c:v>41491</c:v>
                </c:pt>
                <c:pt idx="2255">
                  <c:v>41492</c:v>
                </c:pt>
                <c:pt idx="2256">
                  <c:v>41493</c:v>
                </c:pt>
                <c:pt idx="2257">
                  <c:v>41494</c:v>
                </c:pt>
                <c:pt idx="2258">
                  <c:v>41495</c:v>
                </c:pt>
                <c:pt idx="2259">
                  <c:v>41499</c:v>
                </c:pt>
                <c:pt idx="2260">
                  <c:v>41500</c:v>
                </c:pt>
                <c:pt idx="2261">
                  <c:v>41501</c:v>
                </c:pt>
                <c:pt idx="2262">
                  <c:v>41502</c:v>
                </c:pt>
                <c:pt idx="2263">
                  <c:v>41505</c:v>
                </c:pt>
                <c:pt idx="2264">
                  <c:v>41506</c:v>
                </c:pt>
                <c:pt idx="2265">
                  <c:v>41507</c:v>
                </c:pt>
                <c:pt idx="2266">
                  <c:v>41508</c:v>
                </c:pt>
                <c:pt idx="2267">
                  <c:v>41509</c:v>
                </c:pt>
                <c:pt idx="2268">
                  <c:v>41512</c:v>
                </c:pt>
                <c:pt idx="2269">
                  <c:v>41513</c:v>
                </c:pt>
                <c:pt idx="2270">
                  <c:v>41514</c:v>
                </c:pt>
                <c:pt idx="2271">
                  <c:v>41515</c:v>
                </c:pt>
                <c:pt idx="2272">
                  <c:v>41516</c:v>
                </c:pt>
                <c:pt idx="2273">
                  <c:v>41519</c:v>
                </c:pt>
                <c:pt idx="2274">
                  <c:v>41520</c:v>
                </c:pt>
                <c:pt idx="2275">
                  <c:v>41521</c:v>
                </c:pt>
                <c:pt idx="2276">
                  <c:v>41522</c:v>
                </c:pt>
                <c:pt idx="2277">
                  <c:v>41523</c:v>
                </c:pt>
                <c:pt idx="2278">
                  <c:v>41526</c:v>
                </c:pt>
                <c:pt idx="2279">
                  <c:v>41527</c:v>
                </c:pt>
                <c:pt idx="2280">
                  <c:v>41528</c:v>
                </c:pt>
                <c:pt idx="2281">
                  <c:v>41529</c:v>
                </c:pt>
                <c:pt idx="2282">
                  <c:v>41530</c:v>
                </c:pt>
                <c:pt idx="2283">
                  <c:v>41533</c:v>
                </c:pt>
                <c:pt idx="2284">
                  <c:v>41534</c:v>
                </c:pt>
                <c:pt idx="2285">
                  <c:v>41535</c:v>
                </c:pt>
                <c:pt idx="2286">
                  <c:v>41536</c:v>
                </c:pt>
                <c:pt idx="2287">
                  <c:v>41537</c:v>
                </c:pt>
                <c:pt idx="2288">
                  <c:v>41540</c:v>
                </c:pt>
                <c:pt idx="2289">
                  <c:v>41541</c:v>
                </c:pt>
                <c:pt idx="2290">
                  <c:v>41542</c:v>
                </c:pt>
                <c:pt idx="2291">
                  <c:v>41543</c:v>
                </c:pt>
                <c:pt idx="2292">
                  <c:v>41544</c:v>
                </c:pt>
                <c:pt idx="2293">
                  <c:v>41547</c:v>
                </c:pt>
                <c:pt idx="2294">
                  <c:v>41548</c:v>
                </c:pt>
                <c:pt idx="2295">
                  <c:v>41549</c:v>
                </c:pt>
                <c:pt idx="2296">
                  <c:v>41550</c:v>
                </c:pt>
                <c:pt idx="2297">
                  <c:v>41551</c:v>
                </c:pt>
                <c:pt idx="2298">
                  <c:v>41554</c:v>
                </c:pt>
                <c:pt idx="2299">
                  <c:v>41555</c:v>
                </c:pt>
                <c:pt idx="2300">
                  <c:v>41556</c:v>
                </c:pt>
                <c:pt idx="2301">
                  <c:v>41557</c:v>
                </c:pt>
                <c:pt idx="2302">
                  <c:v>41558</c:v>
                </c:pt>
                <c:pt idx="2303">
                  <c:v>41561</c:v>
                </c:pt>
                <c:pt idx="2304">
                  <c:v>41562</c:v>
                </c:pt>
                <c:pt idx="2305">
                  <c:v>41563</c:v>
                </c:pt>
                <c:pt idx="2306">
                  <c:v>41564</c:v>
                </c:pt>
                <c:pt idx="2307">
                  <c:v>41565</c:v>
                </c:pt>
                <c:pt idx="2308">
                  <c:v>41568</c:v>
                </c:pt>
                <c:pt idx="2309">
                  <c:v>41569</c:v>
                </c:pt>
                <c:pt idx="2310">
                  <c:v>41571</c:v>
                </c:pt>
                <c:pt idx="2311">
                  <c:v>41572</c:v>
                </c:pt>
                <c:pt idx="2312">
                  <c:v>41575</c:v>
                </c:pt>
                <c:pt idx="2313">
                  <c:v>41576</c:v>
                </c:pt>
                <c:pt idx="2314">
                  <c:v>41577</c:v>
                </c:pt>
                <c:pt idx="2315">
                  <c:v>41578</c:v>
                </c:pt>
                <c:pt idx="2316">
                  <c:v>41579</c:v>
                </c:pt>
                <c:pt idx="2317">
                  <c:v>41582</c:v>
                </c:pt>
                <c:pt idx="2318">
                  <c:v>41583</c:v>
                </c:pt>
                <c:pt idx="2319">
                  <c:v>41584</c:v>
                </c:pt>
                <c:pt idx="2320">
                  <c:v>41585</c:v>
                </c:pt>
                <c:pt idx="2321">
                  <c:v>41586</c:v>
                </c:pt>
                <c:pt idx="2322">
                  <c:v>41589</c:v>
                </c:pt>
                <c:pt idx="2323">
                  <c:v>41590</c:v>
                </c:pt>
                <c:pt idx="2324">
                  <c:v>41591</c:v>
                </c:pt>
                <c:pt idx="2325">
                  <c:v>41592</c:v>
                </c:pt>
                <c:pt idx="2326">
                  <c:v>41593</c:v>
                </c:pt>
                <c:pt idx="2327">
                  <c:v>41596</c:v>
                </c:pt>
                <c:pt idx="2328">
                  <c:v>41597</c:v>
                </c:pt>
                <c:pt idx="2329">
                  <c:v>41598</c:v>
                </c:pt>
                <c:pt idx="2330">
                  <c:v>41599</c:v>
                </c:pt>
                <c:pt idx="2331">
                  <c:v>41600</c:v>
                </c:pt>
                <c:pt idx="2332">
                  <c:v>41603</c:v>
                </c:pt>
                <c:pt idx="2333">
                  <c:v>41604</c:v>
                </c:pt>
                <c:pt idx="2334">
                  <c:v>41605</c:v>
                </c:pt>
                <c:pt idx="2335">
                  <c:v>41606</c:v>
                </c:pt>
                <c:pt idx="2336">
                  <c:v>41607</c:v>
                </c:pt>
                <c:pt idx="2337">
                  <c:v>41610</c:v>
                </c:pt>
                <c:pt idx="2338">
                  <c:v>41611</c:v>
                </c:pt>
                <c:pt idx="2339">
                  <c:v>41612</c:v>
                </c:pt>
                <c:pt idx="2340">
                  <c:v>41614</c:v>
                </c:pt>
                <c:pt idx="2341">
                  <c:v>41617</c:v>
                </c:pt>
                <c:pt idx="2342">
                  <c:v>41619</c:v>
                </c:pt>
                <c:pt idx="2343">
                  <c:v>41620</c:v>
                </c:pt>
                <c:pt idx="2344">
                  <c:v>41621</c:v>
                </c:pt>
                <c:pt idx="2345">
                  <c:v>41624</c:v>
                </c:pt>
                <c:pt idx="2346">
                  <c:v>41625</c:v>
                </c:pt>
                <c:pt idx="2347">
                  <c:v>41626</c:v>
                </c:pt>
                <c:pt idx="2348">
                  <c:v>41627</c:v>
                </c:pt>
                <c:pt idx="2349">
                  <c:v>41628</c:v>
                </c:pt>
                <c:pt idx="2350">
                  <c:v>41631</c:v>
                </c:pt>
                <c:pt idx="2351">
                  <c:v>41632</c:v>
                </c:pt>
                <c:pt idx="2352">
                  <c:v>41633</c:v>
                </c:pt>
                <c:pt idx="2353">
                  <c:v>41634</c:v>
                </c:pt>
                <c:pt idx="2354">
                  <c:v>41635</c:v>
                </c:pt>
                <c:pt idx="2355">
                  <c:v>41641</c:v>
                </c:pt>
                <c:pt idx="2356">
                  <c:v>41642</c:v>
                </c:pt>
                <c:pt idx="2357">
                  <c:v>41645</c:v>
                </c:pt>
                <c:pt idx="2358">
                  <c:v>41646</c:v>
                </c:pt>
                <c:pt idx="2359">
                  <c:v>41647</c:v>
                </c:pt>
                <c:pt idx="2360">
                  <c:v>41648</c:v>
                </c:pt>
                <c:pt idx="2361">
                  <c:v>41649</c:v>
                </c:pt>
                <c:pt idx="2362">
                  <c:v>41652</c:v>
                </c:pt>
                <c:pt idx="2363">
                  <c:v>41653</c:v>
                </c:pt>
                <c:pt idx="2364">
                  <c:v>41654</c:v>
                </c:pt>
                <c:pt idx="2365">
                  <c:v>41655</c:v>
                </c:pt>
                <c:pt idx="2366">
                  <c:v>41656</c:v>
                </c:pt>
                <c:pt idx="2367">
                  <c:v>41659</c:v>
                </c:pt>
                <c:pt idx="2368">
                  <c:v>41660</c:v>
                </c:pt>
                <c:pt idx="2369">
                  <c:v>41661</c:v>
                </c:pt>
                <c:pt idx="2370">
                  <c:v>41662</c:v>
                </c:pt>
                <c:pt idx="2371">
                  <c:v>41663</c:v>
                </c:pt>
                <c:pt idx="2372">
                  <c:v>41666</c:v>
                </c:pt>
                <c:pt idx="2373">
                  <c:v>41667</c:v>
                </c:pt>
                <c:pt idx="2374">
                  <c:v>41668</c:v>
                </c:pt>
                <c:pt idx="2375">
                  <c:v>41669</c:v>
                </c:pt>
                <c:pt idx="2376">
                  <c:v>41670</c:v>
                </c:pt>
                <c:pt idx="2377">
                  <c:v>41673</c:v>
                </c:pt>
                <c:pt idx="2378">
                  <c:v>41674</c:v>
                </c:pt>
                <c:pt idx="2379">
                  <c:v>41675</c:v>
                </c:pt>
                <c:pt idx="2380">
                  <c:v>41676</c:v>
                </c:pt>
                <c:pt idx="2381">
                  <c:v>41677</c:v>
                </c:pt>
                <c:pt idx="2382">
                  <c:v>41680</c:v>
                </c:pt>
                <c:pt idx="2383">
                  <c:v>41681</c:v>
                </c:pt>
                <c:pt idx="2384">
                  <c:v>41682</c:v>
                </c:pt>
                <c:pt idx="2385">
                  <c:v>41683</c:v>
                </c:pt>
                <c:pt idx="2386">
                  <c:v>41687</c:v>
                </c:pt>
                <c:pt idx="2387">
                  <c:v>41688</c:v>
                </c:pt>
                <c:pt idx="2388">
                  <c:v>41689</c:v>
                </c:pt>
                <c:pt idx="2389">
                  <c:v>41690</c:v>
                </c:pt>
                <c:pt idx="2390">
                  <c:v>41691</c:v>
                </c:pt>
                <c:pt idx="2391">
                  <c:v>41694</c:v>
                </c:pt>
                <c:pt idx="2392">
                  <c:v>41695</c:v>
                </c:pt>
                <c:pt idx="2393">
                  <c:v>41696</c:v>
                </c:pt>
                <c:pt idx="2394">
                  <c:v>41697</c:v>
                </c:pt>
                <c:pt idx="2395">
                  <c:v>41698</c:v>
                </c:pt>
                <c:pt idx="2396">
                  <c:v>41701</c:v>
                </c:pt>
                <c:pt idx="2397">
                  <c:v>41702</c:v>
                </c:pt>
                <c:pt idx="2398">
                  <c:v>41703</c:v>
                </c:pt>
                <c:pt idx="2399">
                  <c:v>41704</c:v>
                </c:pt>
                <c:pt idx="2400">
                  <c:v>41705</c:v>
                </c:pt>
                <c:pt idx="2401">
                  <c:v>41708</c:v>
                </c:pt>
                <c:pt idx="2402">
                  <c:v>41709</c:v>
                </c:pt>
                <c:pt idx="2403">
                  <c:v>41710</c:v>
                </c:pt>
                <c:pt idx="2404">
                  <c:v>41711</c:v>
                </c:pt>
                <c:pt idx="2405">
                  <c:v>41712</c:v>
                </c:pt>
                <c:pt idx="2406">
                  <c:v>41715</c:v>
                </c:pt>
                <c:pt idx="2407">
                  <c:v>41716</c:v>
                </c:pt>
                <c:pt idx="2408">
                  <c:v>41717</c:v>
                </c:pt>
                <c:pt idx="2409">
                  <c:v>41718</c:v>
                </c:pt>
                <c:pt idx="2410">
                  <c:v>41719</c:v>
                </c:pt>
                <c:pt idx="2411">
                  <c:v>41722</c:v>
                </c:pt>
                <c:pt idx="2412">
                  <c:v>41723</c:v>
                </c:pt>
                <c:pt idx="2413">
                  <c:v>41724</c:v>
                </c:pt>
                <c:pt idx="2414">
                  <c:v>41725</c:v>
                </c:pt>
                <c:pt idx="2415">
                  <c:v>41726</c:v>
                </c:pt>
                <c:pt idx="2416">
                  <c:v>41729</c:v>
                </c:pt>
                <c:pt idx="2417">
                  <c:v>41730</c:v>
                </c:pt>
                <c:pt idx="2418">
                  <c:v>41731</c:v>
                </c:pt>
                <c:pt idx="2419">
                  <c:v>41732</c:v>
                </c:pt>
                <c:pt idx="2420">
                  <c:v>41733</c:v>
                </c:pt>
                <c:pt idx="2421">
                  <c:v>41737</c:v>
                </c:pt>
                <c:pt idx="2422">
                  <c:v>41738</c:v>
                </c:pt>
                <c:pt idx="2423">
                  <c:v>41739</c:v>
                </c:pt>
                <c:pt idx="2424">
                  <c:v>41740</c:v>
                </c:pt>
                <c:pt idx="2425">
                  <c:v>41745</c:v>
                </c:pt>
                <c:pt idx="2426">
                  <c:v>41746</c:v>
                </c:pt>
                <c:pt idx="2427">
                  <c:v>41747</c:v>
                </c:pt>
                <c:pt idx="2428">
                  <c:v>41750</c:v>
                </c:pt>
                <c:pt idx="2429">
                  <c:v>41751</c:v>
                </c:pt>
                <c:pt idx="2430">
                  <c:v>41752</c:v>
                </c:pt>
                <c:pt idx="2431">
                  <c:v>41753</c:v>
                </c:pt>
                <c:pt idx="2432">
                  <c:v>41754</c:v>
                </c:pt>
                <c:pt idx="2433">
                  <c:v>41757</c:v>
                </c:pt>
                <c:pt idx="2434">
                  <c:v>41758</c:v>
                </c:pt>
                <c:pt idx="2435">
                  <c:v>41759</c:v>
                </c:pt>
                <c:pt idx="2436">
                  <c:v>41761</c:v>
                </c:pt>
                <c:pt idx="2437">
                  <c:v>41765</c:v>
                </c:pt>
                <c:pt idx="2438">
                  <c:v>41766</c:v>
                </c:pt>
                <c:pt idx="2439">
                  <c:v>41767</c:v>
                </c:pt>
                <c:pt idx="2440">
                  <c:v>41768</c:v>
                </c:pt>
                <c:pt idx="2441">
                  <c:v>41771</c:v>
                </c:pt>
                <c:pt idx="2442">
                  <c:v>41773</c:v>
                </c:pt>
                <c:pt idx="2443">
                  <c:v>41774</c:v>
                </c:pt>
                <c:pt idx="2444">
                  <c:v>41775</c:v>
                </c:pt>
                <c:pt idx="2445">
                  <c:v>41778</c:v>
                </c:pt>
                <c:pt idx="2446">
                  <c:v>41779</c:v>
                </c:pt>
                <c:pt idx="2447">
                  <c:v>41780</c:v>
                </c:pt>
                <c:pt idx="2448">
                  <c:v>41781</c:v>
                </c:pt>
                <c:pt idx="2449">
                  <c:v>41782</c:v>
                </c:pt>
                <c:pt idx="2450">
                  <c:v>41785</c:v>
                </c:pt>
                <c:pt idx="2451">
                  <c:v>41786</c:v>
                </c:pt>
                <c:pt idx="2452">
                  <c:v>41787</c:v>
                </c:pt>
                <c:pt idx="2453">
                  <c:v>41788</c:v>
                </c:pt>
                <c:pt idx="2454">
                  <c:v>41789</c:v>
                </c:pt>
                <c:pt idx="2455">
                  <c:v>41792</c:v>
                </c:pt>
                <c:pt idx="2456">
                  <c:v>41793</c:v>
                </c:pt>
                <c:pt idx="2457">
                  <c:v>41794</c:v>
                </c:pt>
                <c:pt idx="2458">
                  <c:v>41795</c:v>
                </c:pt>
                <c:pt idx="2459">
                  <c:v>41796</c:v>
                </c:pt>
                <c:pt idx="2460">
                  <c:v>41799</c:v>
                </c:pt>
                <c:pt idx="2461">
                  <c:v>41800</c:v>
                </c:pt>
                <c:pt idx="2462">
                  <c:v>41801</c:v>
                </c:pt>
                <c:pt idx="2463">
                  <c:v>41802</c:v>
                </c:pt>
                <c:pt idx="2464">
                  <c:v>41803</c:v>
                </c:pt>
                <c:pt idx="2465">
                  <c:v>41806</c:v>
                </c:pt>
                <c:pt idx="2466">
                  <c:v>41807</c:v>
                </c:pt>
                <c:pt idx="2467">
                  <c:v>41808</c:v>
                </c:pt>
                <c:pt idx="2468">
                  <c:v>41809</c:v>
                </c:pt>
                <c:pt idx="2469">
                  <c:v>41810</c:v>
                </c:pt>
                <c:pt idx="2470">
                  <c:v>41813</c:v>
                </c:pt>
                <c:pt idx="2471">
                  <c:v>41814</c:v>
                </c:pt>
                <c:pt idx="2472">
                  <c:v>41815</c:v>
                </c:pt>
                <c:pt idx="2473">
                  <c:v>41816</c:v>
                </c:pt>
                <c:pt idx="2474">
                  <c:v>41817</c:v>
                </c:pt>
                <c:pt idx="2475">
                  <c:v>41820</c:v>
                </c:pt>
                <c:pt idx="2476">
                  <c:v>41822</c:v>
                </c:pt>
                <c:pt idx="2477">
                  <c:v>41823</c:v>
                </c:pt>
                <c:pt idx="2478">
                  <c:v>41824</c:v>
                </c:pt>
                <c:pt idx="2479">
                  <c:v>41827</c:v>
                </c:pt>
                <c:pt idx="2480">
                  <c:v>41828</c:v>
                </c:pt>
                <c:pt idx="2481">
                  <c:v>41829</c:v>
                </c:pt>
                <c:pt idx="2482">
                  <c:v>41830</c:v>
                </c:pt>
                <c:pt idx="2483">
                  <c:v>41834</c:v>
                </c:pt>
                <c:pt idx="2484">
                  <c:v>41835</c:v>
                </c:pt>
                <c:pt idx="2485">
                  <c:v>41836</c:v>
                </c:pt>
                <c:pt idx="2486">
                  <c:v>41837</c:v>
                </c:pt>
                <c:pt idx="2487">
                  <c:v>41838</c:v>
                </c:pt>
                <c:pt idx="2488">
                  <c:v>41841</c:v>
                </c:pt>
                <c:pt idx="2489">
                  <c:v>41842</c:v>
                </c:pt>
                <c:pt idx="2490">
                  <c:v>41843</c:v>
                </c:pt>
                <c:pt idx="2491">
                  <c:v>41844</c:v>
                </c:pt>
                <c:pt idx="2492">
                  <c:v>41845</c:v>
                </c:pt>
                <c:pt idx="2493">
                  <c:v>41848</c:v>
                </c:pt>
                <c:pt idx="2494">
                  <c:v>41849</c:v>
                </c:pt>
                <c:pt idx="2495">
                  <c:v>41850</c:v>
                </c:pt>
                <c:pt idx="2496">
                  <c:v>41851</c:v>
                </c:pt>
                <c:pt idx="2497">
                  <c:v>41852</c:v>
                </c:pt>
                <c:pt idx="2498">
                  <c:v>41855</c:v>
                </c:pt>
                <c:pt idx="2499">
                  <c:v>41856</c:v>
                </c:pt>
                <c:pt idx="2500">
                  <c:v>41857</c:v>
                </c:pt>
                <c:pt idx="2501">
                  <c:v>41858</c:v>
                </c:pt>
                <c:pt idx="2502">
                  <c:v>41859</c:v>
                </c:pt>
                <c:pt idx="2503">
                  <c:v>41864</c:v>
                </c:pt>
                <c:pt idx="2504">
                  <c:v>41865</c:v>
                </c:pt>
                <c:pt idx="2505">
                  <c:v>41866</c:v>
                </c:pt>
                <c:pt idx="2506">
                  <c:v>41869</c:v>
                </c:pt>
                <c:pt idx="2507">
                  <c:v>41870</c:v>
                </c:pt>
                <c:pt idx="2508">
                  <c:v>41871</c:v>
                </c:pt>
                <c:pt idx="2509">
                  <c:v>41872</c:v>
                </c:pt>
                <c:pt idx="2510">
                  <c:v>41873</c:v>
                </c:pt>
                <c:pt idx="2511">
                  <c:v>41876</c:v>
                </c:pt>
                <c:pt idx="2512">
                  <c:v>41877</c:v>
                </c:pt>
                <c:pt idx="2513">
                  <c:v>41878</c:v>
                </c:pt>
                <c:pt idx="2514">
                  <c:v>41879</c:v>
                </c:pt>
                <c:pt idx="2515">
                  <c:v>41880</c:v>
                </c:pt>
                <c:pt idx="2516">
                  <c:v>41883</c:v>
                </c:pt>
                <c:pt idx="2517">
                  <c:v>41884</c:v>
                </c:pt>
                <c:pt idx="2518">
                  <c:v>41885</c:v>
                </c:pt>
                <c:pt idx="2519">
                  <c:v>41886</c:v>
                </c:pt>
                <c:pt idx="2520">
                  <c:v>41887</c:v>
                </c:pt>
                <c:pt idx="2521">
                  <c:v>41890</c:v>
                </c:pt>
                <c:pt idx="2522">
                  <c:v>41891</c:v>
                </c:pt>
                <c:pt idx="2523">
                  <c:v>41892</c:v>
                </c:pt>
                <c:pt idx="2524">
                  <c:v>41893</c:v>
                </c:pt>
                <c:pt idx="2525">
                  <c:v>41894</c:v>
                </c:pt>
                <c:pt idx="2526">
                  <c:v>41897</c:v>
                </c:pt>
                <c:pt idx="2527">
                  <c:v>41898</c:v>
                </c:pt>
                <c:pt idx="2528">
                  <c:v>41899</c:v>
                </c:pt>
                <c:pt idx="2529">
                  <c:v>41900</c:v>
                </c:pt>
                <c:pt idx="2530">
                  <c:v>41901</c:v>
                </c:pt>
                <c:pt idx="2531">
                  <c:v>41904</c:v>
                </c:pt>
                <c:pt idx="2532">
                  <c:v>41905</c:v>
                </c:pt>
                <c:pt idx="2533">
                  <c:v>41906</c:v>
                </c:pt>
                <c:pt idx="2534">
                  <c:v>41907</c:v>
                </c:pt>
                <c:pt idx="2535">
                  <c:v>41908</c:v>
                </c:pt>
                <c:pt idx="2536">
                  <c:v>41911</c:v>
                </c:pt>
                <c:pt idx="2537">
                  <c:v>41912</c:v>
                </c:pt>
                <c:pt idx="2538">
                  <c:v>41913</c:v>
                </c:pt>
                <c:pt idx="2539">
                  <c:v>41914</c:v>
                </c:pt>
                <c:pt idx="2540">
                  <c:v>41915</c:v>
                </c:pt>
                <c:pt idx="2541">
                  <c:v>41918</c:v>
                </c:pt>
                <c:pt idx="2542">
                  <c:v>41919</c:v>
                </c:pt>
                <c:pt idx="2543">
                  <c:v>41920</c:v>
                </c:pt>
                <c:pt idx="2544">
                  <c:v>41921</c:v>
                </c:pt>
                <c:pt idx="2545">
                  <c:v>41922</c:v>
                </c:pt>
                <c:pt idx="2546">
                  <c:v>41925</c:v>
                </c:pt>
                <c:pt idx="2547">
                  <c:v>41926</c:v>
                </c:pt>
                <c:pt idx="2548">
                  <c:v>41927</c:v>
                </c:pt>
                <c:pt idx="2549">
                  <c:v>41928</c:v>
                </c:pt>
                <c:pt idx="2550">
                  <c:v>41929</c:v>
                </c:pt>
                <c:pt idx="2551">
                  <c:v>41932</c:v>
                </c:pt>
                <c:pt idx="2552">
                  <c:v>41933</c:v>
                </c:pt>
                <c:pt idx="2553">
                  <c:v>41934</c:v>
                </c:pt>
                <c:pt idx="2554">
                  <c:v>41936</c:v>
                </c:pt>
                <c:pt idx="2555">
                  <c:v>41939</c:v>
                </c:pt>
                <c:pt idx="2556">
                  <c:v>41940</c:v>
                </c:pt>
                <c:pt idx="2557">
                  <c:v>41941</c:v>
                </c:pt>
                <c:pt idx="2558">
                  <c:v>41942</c:v>
                </c:pt>
                <c:pt idx="2559">
                  <c:v>41943</c:v>
                </c:pt>
                <c:pt idx="2560">
                  <c:v>41946</c:v>
                </c:pt>
                <c:pt idx="2561">
                  <c:v>41947</c:v>
                </c:pt>
                <c:pt idx="2562">
                  <c:v>41948</c:v>
                </c:pt>
                <c:pt idx="2563">
                  <c:v>41949</c:v>
                </c:pt>
                <c:pt idx="2564">
                  <c:v>41950</c:v>
                </c:pt>
                <c:pt idx="2565">
                  <c:v>41953</c:v>
                </c:pt>
                <c:pt idx="2566">
                  <c:v>41954</c:v>
                </c:pt>
                <c:pt idx="2567">
                  <c:v>41955</c:v>
                </c:pt>
                <c:pt idx="2568">
                  <c:v>41956</c:v>
                </c:pt>
                <c:pt idx="2569">
                  <c:v>41957</c:v>
                </c:pt>
                <c:pt idx="2570">
                  <c:v>41960</c:v>
                </c:pt>
                <c:pt idx="2571">
                  <c:v>41961</c:v>
                </c:pt>
                <c:pt idx="2572">
                  <c:v>41962</c:v>
                </c:pt>
                <c:pt idx="2573">
                  <c:v>41963</c:v>
                </c:pt>
                <c:pt idx="2574">
                  <c:v>41964</c:v>
                </c:pt>
                <c:pt idx="2575">
                  <c:v>41967</c:v>
                </c:pt>
                <c:pt idx="2576">
                  <c:v>41968</c:v>
                </c:pt>
                <c:pt idx="2577">
                  <c:v>41969</c:v>
                </c:pt>
                <c:pt idx="2578">
                  <c:v>41970</c:v>
                </c:pt>
                <c:pt idx="2579">
                  <c:v>41971</c:v>
                </c:pt>
                <c:pt idx="2580">
                  <c:v>41974</c:v>
                </c:pt>
                <c:pt idx="2581">
                  <c:v>41975</c:v>
                </c:pt>
                <c:pt idx="2582">
                  <c:v>41976</c:v>
                </c:pt>
                <c:pt idx="2583">
                  <c:v>41977</c:v>
                </c:pt>
                <c:pt idx="2584">
                  <c:v>41981</c:v>
                </c:pt>
                <c:pt idx="2585">
                  <c:v>41982</c:v>
                </c:pt>
                <c:pt idx="2586">
                  <c:v>41984</c:v>
                </c:pt>
                <c:pt idx="2587">
                  <c:v>41985</c:v>
                </c:pt>
                <c:pt idx="2588">
                  <c:v>41988</c:v>
                </c:pt>
                <c:pt idx="2589">
                  <c:v>41989</c:v>
                </c:pt>
                <c:pt idx="2590">
                  <c:v>41990</c:v>
                </c:pt>
                <c:pt idx="2591">
                  <c:v>41991</c:v>
                </c:pt>
                <c:pt idx="2592">
                  <c:v>41992</c:v>
                </c:pt>
                <c:pt idx="2593">
                  <c:v>41995</c:v>
                </c:pt>
                <c:pt idx="2594">
                  <c:v>41996</c:v>
                </c:pt>
                <c:pt idx="2595">
                  <c:v>41997</c:v>
                </c:pt>
                <c:pt idx="2596">
                  <c:v>41998</c:v>
                </c:pt>
                <c:pt idx="2597">
                  <c:v>41999</c:v>
                </c:pt>
                <c:pt idx="2598">
                  <c:v>42002</c:v>
                </c:pt>
                <c:pt idx="2599">
                  <c:v>42003</c:v>
                </c:pt>
                <c:pt idx="2600">
                  <c:v>42009</c:v>
                </c:pt>
                <c:pt idx="2601">
                  <c:v>42010</c:v>
                </c:pt>
                <c:pt idx="2602">
                  <c:v>42011</c:v>
                </c:pt>
                <c:pt idx="2603">
                  <c:v>42012</c:v>
                </c:pt>
                <c:pt idx="2604">
                  <c:v>42013</c:v>
                </c:pt>
                <c:pt idx="2605">
                  <c:v>42016</c:v>
                </c:pt>
                <c:pt idx="2606">
                  <c:v>42017</c:v>
                </c:pt>
                <c:pt idx="2607">
                  <c:v>42018</c:v>
                </c:pt>
                <c:pt idx="2608">
                  <c:v>42019</c:v>
                </c:pt>
                <c:pt idx="2609">
                  <c:v>42020</c:v>
                </c:pt>
                <c:pt idx="2610">
                  <c:v>42023</c:v>
                </c:pt>
                <c:pt idx="2611">
                  <c:v>42024</c:v>
                </c:pt>
                <c:pt idx="2612">
                  <c:v>42025</c:v>
                </c:pt>
                <c:pt idx="2613">
                  <c:v>42026</c:v>
                </c:pt>
                <c:pt idx="2614">
                  <c:v>42027</c:v>
                </c:pt>
                <c:pt idx="2615">
                  <c:v>42030</c:v>
                </c:pt>
                <c:pt idx="2616">
                  <c:v>42031</c:v>
                </c:pt>
                <c:pt idx="2617">
                  <c:v>42032</c:v>
                </c:pt>
                <c:pt idx="2618">
                  <c:v>42033</c:v>
                </c:pt>
                <c:pt idx="2619">
                  <c:v>42034</c:v>
                </c:pt>
                <c:pt idx="2620">
                  <c:v>42037</c:v>
                </c:pt>
                <c:pt idx="2621">
                  <c:v>42038</c:v>
                </c:pt>
                <c:pt idx="2622">
                  <c:v>42039</c:v>
                </c:pt>
                <c:pt idx="2623">
                  <c:v>42040</c:v>
                </c:pt>
                <c:pt idx="2624">
                  <c:v>42041</c:v>
                </c:pt>
                <c:pt idx="2625">
                  <c:v>42044</c:v>
                </c:pt>
                <c:pt idx="2626">
                  <c:v>42045</c:v>
                </c:pt>
                <c:pt idx="2627">
                  <c:v>42046</c:v>
                </c:pt>
                <c:pt idx="2628">
                  <c:v>42047</c:v>
                </c:pt>
                <c:pt idx="2629">
                  <c:v>42048</c:v>
                </c:pt>
                <c:pt idx="2630">
                  <c:v>42051</c:v>
                </c:pt>
                <c:pt idx="2631">
                  <c:v>42052</c:v>
                </c:pt>
                <c:pt idx="2632">
                  <c:v>42053</c:v>
                </c:pt>
                <c:pt idx="2633">
                  <c:v>42054</c:v>
                </c:pt>
                <c:pt idx="2634">
                  <c:v>42055</c:v>
                </c:pt>
                <c:pt idx="2635">
                  <c:v>42058</c:v>
                </c:pt>
                <c:pt idx="2636">
                  <c:v>42059</c:v>
                </c:pt>
                <c:pt idx="2637">
                  <c:v>42060</c:v>
                </c:pt>
                <c:pt idx="2638">
                  <c:v>42061</c:v>
                </c:pt>
                <c:pt idx="2639">
                  <c:v>42062</c:v>
                </c:pt>
                <c:pt idx="2640">
                  <c:v>42065</c:v>
                </c:pt>
                <c:pt idx="2641">
                  <c:v>42066</c:v>
                </c:pt>
                <c:pt idx="2642">
                  <c:v>42068</c:v>
                </c:pt>
                <c:pt idx="2643">
                  <c:v>42069</c:v>
                </c:pt>
                <c:pt idx="2644">
                  <c:v>42072</c:v>
                </c:pt>
                <c:pt idx="2645">
                  <c:v>42073</c:v>
                </c:pt>
                <c:pt idx="2646">
                  <c:v>42074</c:v>
                </c:pt>
                <c:pt idx="2647">
                  <c:v>42075</c:v>
                </c:pt>
                <c:pt idx="2648">
                  <c:v>42076</c:v>
                </c:pt>
                <c:pt idx="2649">
                  <c:v>42079</c:v>
                </c:pt>
                <c:pt idx="2650">
                  <c:v>42080</c:v>
                </c:pt>
                <c:pt idx="2651">
                  <c:v>42081</c:v>
                </c:pt>
                <c:pt idx="2652">
                  <c:v>42082</c:v>
                </c:pt>
                <c:pt idx="2653">
                  <c:v>42083</c:v>
                </c:pt>
                <c:pt idx="2654">
                  <c:v>42086</c:v>
                </c:pt>
                <c:pt idx="2655">
                  <c:v>42087</c:v>
                </c:pt>
                <c:pt idx="2656">
                  <c:v>42088</c:v>
                </c:pt>
                <c:pt idx="2657">
                  <c:v>42089</c:v>
                </c:pt>
                <c:pt idx="2658">
                  <c:v>42090</c:v>
                </c:pt>
                <c:pt idx="2659">
                  <c:v>42093</c:v>
                </c:pt>
                <c:pt idx="2660">
                  <c:v>42094</c:v>
                </c:pt>
                <c:pt idx="2661">
                  <c:v>42095</c:v>
                </c:pt>
                <c:pt idx="2662">
                  <c:v>42096</c:v>
                </c:pt>
                <c:pt idx="2663">
                  <c:v>42097</c:v>
                </c:pt>
                <c:pt idx="2664">
                  <c:v>42101</c:v>
                </c:pt>
                <c:pt idx="2665">
                  <c:v>42102</c:v>
                </c:pt>
                <c:pt idx="2666">
                  <c:v>42103</c:v>
                </c:pt>
                <c:pt idx="2667">
                  <c:v>42104</c:v>
                </c:pt>
                <c:pt idx="2668">
                  <c:v>42110</c:v>
                </c:pt>
                <c:pt idx="2669">
                  <c:v>42111</c:v>
                </c:pt>
                <c:pt idx="2670">
                  <c:v>42114</c:v>
                </c:pt>
                <c:pt idx="2671">
                  <c:v>42115</c:v>
                </c:pt>
                <c:pt idx="2672">
                  <c:v>42116</c:v>
                </c:pt>
                <c:pt idx="2673">
                  <c:v>42117</c:v>
                </c:pt>
                <c:pt idx="2674">
                  <c:v>42118</c:v>
                </c:pt>
                <c:pt idx="2675">
                  <c:v>42121</c:v>
                </c:pt>
                <c:pt idx="2676">
                  <c:v>42122</c:v>
                </c:pt>
                <c:pt idx="2677">
                  <c:v>42123</c:v>
                </c:pt>
                <c:pt idx="2678">
                  <c:v>42124</c:v>
                </c:pt>
                <c:pt idx="2679">
                  <c:v>42130</c:v>
                </c:pt>
                <c:pt idx="2680">
                  <c:v>42131</c:v>
                </c:pt>
                <c:pt idx="2681">
                  <c:v>42132</c:v>
                </c:pt>
                <c:pt idx="2682">
                  <c:v>42135</c:v>
                </c:pt>
                <c:pt idx="2683">
                  <c:v>42136</c:v>
                </c:pt>
                <c:pt idx="2684">
                  <c:v>42137</c:v>
                </c:pt>
                <c:pt idx="2685">
                  <c:v>42138</c:v>
                </c:pt>
                <c:pt idx="2686">
                  <c:v>42139</c:v>
                </c:pt>
                <c:pt idx="2687">
                  <c:v>42142</c:v>
                </c:pt>
                <c:pt idx="2688">
                  <c:v>42143</c:v>
                </c:pt>
                <c:pt idx="2689">
                  <c:v>42144</c:v>
                </c:pt>
                <c:pt idx="2690">
                  <c:v>42145</c:v>
                </c:pt>
                <c:pt idx="2691">
                  <c:v>42146</c:v>
                </c:pt>
                <c:pt idx="2692">
                  <c:v>42149</c:v>
                </c:pt>
                <c:pt idx="2693">
                  <c:v>42150</c:v>
                </c:pt>
                <c:pt idx="2694">
                  <c:v>42151</c:v>
                </c:pt>
                <c:pt idx="2695">
                  <c:v>42152</c:v>
                </c:pt>
                <c:pt idx="2696">
                  <c:v>42153</c:v>
                </c:pt>
                <c:pt idx="2697">
                  <c:v>42157</c:v>
                </c:pt>
                <c:pt idx="2698">
                  <c:v>42158</c:v>
                </c:pt>
                <c:pt idx="2699">
                  <c:v>42159</c:v>
                </c:pt>
                <c:pt idx="2700">
                  <c:v>42160</c:v>
                </c:pt>
                <c:pt idx="2701">
                  <c:v>42163</c:v>
                </c:pt>
                <c:pt idx="2702">
                  <c:v>42164</c:v>
                </c:pt>
                <c:pt idx="2703">
                  <c:v>42165</c:v>
                </c:pt>
                <c:pt idx="2704">
                  <c:v>42166</c:v>
                </c:pt>
                <c:pt idx="2705">
                  <c:v>42167</c:v>
                </c:pt>
                <c:pt idx="2706">
                  <c:v>42170</c:v>
                </c:pt>
                <c:pt idx="2707">
                  <c:v>42171</c:v>
                </c:pt>
                <c:pt idx="2708">
                  <c:v>42172</c:v>
                </c:pt>
                <c:pt idx="2709">
                  <c:v>42173</c:v>
                </c:pt>
                <c:pt idx="2710">
                  <c:v>42174</c:v>
                </c:pt>
                <c:pt idx="2711">
                  <c:v>42177</c:v>
                </c:pt>
                <c:pt idx="2712">
                  <c:v>42178</c:v>
                </c:pt>
                <c:pt idx="2713">
                  <c:v>42179</c:v>
                </c:pt>
                <c:pt idx="2714">
                  <c:v>42180</c:v>
                </c:pt>
                <c:pt idx="2715">
                  <c:v>42181</c:v>
                </c:pt>
                <c:pt idx="2716">
                  <c:v>42184</c:v>
                </c:pt>
                <c:pt idx="2717">
                  <c:v>42185</c:v>
                </c:pt>
                <c:pt idx="2718">
                  <c:v>42187</c:v>
                </c:pt>
                <c:pt idx="2719">
                  <c:v>42188</c:v>
                </c:pt>
                <c:pt idx="2720">
                  <c:v>42191</c:v>
                </c:pt>
                <c:pt idx="2721">
                  <c:v>42192</c:v>
                </c:pt>
                <c:pt idx="2722">
                  <c:v>42193</c:v>
                </c:pt>
                <c:pt idx="2723">
                  <c:v>42194</c:v>
                </c:pt>
                <c:pt idx="2724">
                  <c:v>42195</c:v>
                </c:pt>
                <c:pt idx="2725">
                  <c:v>42198</c:v>
                </c:pt>
                <c:pt idx="2726">
                  <c:v>42199</c:v>
                </c:pt>
                <c:pt idx="2727">
                  <c:v>42200</c:v>
                </c:pt>
                <c:pt idx="2728">
                  <c:v>42201</c:v>
                </c:pt>
                <c:pt idx="2729">
                  <c:v>42202</c:v>
                </c:pt>
                <c:pt idx="2730">
                  <c:v>42205</c:v>
                </c:pt>
                <c:pt idx="2731">
                  <c:v>42206</c:v>
                </c:pt>
                <c:pt idx="2732">
                  <c:v>42207</c:v>
                </c:pt>
                <c:pt idx="2733">
                  <c:v>42208</c:v>
                </c:pt>
                <c:pt idx="2734">
                  <c:v>42209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42216</c:v>
                </c:pt>
                <c:pt idx="2739">
                  <c:v>42219</c:v>
                </c:pt>
                <c:pt idx="2740">
                  <c:v>42220</c:v>
                </c:pt>
                <c:pt idx="2741">
                  <c:v>42221</c:v>
                </c:pt>
                <c:pt idx="2742">
                  <c:v>42222</c:v>
                </c:pt>
                <c:pt idx="2743">
                  <c:v>42223</c:v>
                </c:pt>
                <c:pt idx="2744">
                  <c:v>42226</c:v>
                </c:pt>
                <c:pt idx="2745">
                  <c:v>42227</c:v>
                </c:pt>
                <c:pt idx="2746">
                  <c:v>42229</c:v>
                </c:pt>
                <c:pt idx="2747">
                  <c:v>42230</c:v>
                </c:pt>
                <c:pt idx="2748">
                  <c:v>42233</c:v>
                </c:pt>
                <c:pt idx="2749">
                  <c:v>42234</c:v>
                </c:pt>
                <c:pt idx="2750">
                  <c:v>42235</c:v>
                </c:pt>
                <c:pt idx="2751">
                  <c:v>42236</c:v>
                </c:pt>
                <c:pt idx="2752">
                  <c:v>42237</c:v>
                </c:pt>
                <c:pt idx="2753">
                  <c:v>42240</c:v>
                </c:pt>
                <c:pt idx="2754">
                  <c:v>42241</c:v>
                </c:pt>
                <c:pt idx="2755">
                  <c:v>42242</c:v>
                </c:pt>
                <c:pt idx="2756">
                  <c:v>42243</c:v>
                </c:pt>
                <c:pt idx="2757">
                  <c:v>42244</c:v>
                </c:pt>
                <c:pt idx="2758">
                  <c:v>42247</c:v>
                </c:pt>
                <c:pt idx="2759">
                  <c:v>42248</c:v>
                </c:pt>
                <c:pt idx="2760">
                  <c:v>42249</c:v>
                </c:pt>
                <c:pt idx="2761">
                  <c:v>42250</c:v>
                </c:pt>
                <c:pt idx="2762">
                  <c:v>42251</c:v>
                </c:pt>
                <c:pt idx="2763">
                  <c:v>42254</c:v>
                </c:pt>
                <c:pt idx="2764">
                  <c:v>42255</c:v>
                </c:pt>
                <c:pt idx="2765">
                  <c:v>42256</c:v>
                </c:pt>
                <c:pt idx="2766">
                  <c:v>42257</c:v>
                </c:pt>
                <c:pt idx="2767">
                  <c:v>42258</c:v>
                </c:pt>
                <c:pt idx="2768">
                  <c:v>42261</c:v>
                </c:pt>
                <c:pt idx="2769">
                  <c:v>42262</c:v>
                </c:pt>
                <c:pt idx="2770">
                  <c:v>42263</c:v>
                </c:pt>
                <c:pt idx="2771">
                  <c:v>42264</c:v>
                </c:pt>
                <c:pt idx="2772">
                  <c:v>42265</c:v>
                </c:pt>
                <c:pt idx="2773">
                  <c:v>42268</c:v>
                </c:pt>
                <c:pt idx="2774">
                  <c:v>42269</c:v>
                </c:pt>
                <c:pt idx="2775">
                  <c:v>42270</c:v>
                </c:pt>
                <c:pt idx="2776">
                  <c:v>42271</c:v>
                </c:pt>
                <c:pt idx="2777">
                  <c:v>42272</c:v>
                </c:pt>
                <c:pt idx="2778">
                  <c:v>42275</c:v>
                </c:pt>
                <c:pt idx="2779">
                  <c:v>42276</c:v>
                </c:pt>
                <c:pt idx="2780">
                  <c:v>42277</c:v>
                </c:pt>
                <c:pt idx="2781">
                  <c:v>42278</c:v>
                </c:pt>
                <c:pt idx="2782">
                  <c:v>42279</c:v>
                </c:pt>
                <c:pt idx="2783">
                  <c:v>42282</c:v>
                </c:pt>
                <c:pt idx="2784">
                  <c:v>42283</c:v>
                </c:pt>
                <c:pt idx="2785">
                  <c:v>42284</c:v>
                </c:pt>
                <c:pt idx="2786">
                  <c:v>42285</c:v>
                </c:pt>
                <c:pt idx="2787">
                  <c:v>42286</c:v>
                </c:pt>
                <c:pt idx="2788">
                  <c:v>42289</c:v>
                </c:pt>
                <c:pt idx="2789">
                  <c:v>42290</c:v>
                </c:pt>
                <c:pt idx="2790">
                  <c:v>42291</c:v>
                </c:pt>
                <c:pt idx="2791">
                  <c:v>42292</c:v>
                </c:pt>
                <c:pt idx="2792">
                  <c:v>42293</c:v>
                </c:pt>
                <c:pt idx="2793">
                  <c:v>42296</c:v>
                </c:pt>
                <c:pt idx="2794">
                  <c:v>42297</c:v>
                </c:pt>
                <c:pt idx="2795">
                  <c:v>42298</c:v>
                </c:pt>
                <c:pt idx="2796">
                  <c:v>42299</c:v>
                </c:pt>
                <c:pt idx="2797">
                  <c:v>42303</c:v>
                </c:pt>
                <c:pt idx="2798">
                  <c:v>42304</c:v>
                </c:pt>
                <c:pt idx="2799">
                  <c:v>42305</c:v>
                </c:pt>
                <c:pt idx="2800">
                  <c:v>42306</c:v>
                </c:pt>
                <c:pt idx="2801">
                  <c:v>42307</c:v>
                </c:pt>
                <c:pt idx="2802">
                  <c:v>42310</c:v>
                </c:pt>
                <c:pt idx="2803">
                  <c:v>42311</c:v>
                </c:pt>
                <c:pt idx="2804">
                  <c:v>42312</c:v>
                </c:pt>
                <c:pt idx="2805">
                  <c:v>42313</c:v>
                </c:pt>
                <c:pt idx="2806">
                  <c:v>42314</c:v>
                </c:pt>
                <c:pt idx="2807">
                  <c:v>42317</c:v>
                </c:pt>
                <c:pt idx="2808">
                  <c:v>42318</c:v>
                </c:pt>
                <c:pt idx="2809">
                  <c:v>42319</c:v>
                </c:pt>
                <c:pt idx="2810">
                  <c:v>42320</c:v>
                </c:pt>
                <c:pt idx="2811">
                  <c:v>42321</c:v>
                </c:pt>
                <c:pt idx="2812">
                  <c:v>42324</c:v>
                </c:pt>
                <c:pt idx="2813">
                  <c:v>42325</c:v>
                </c:pt>
                <c:pt idx="2814">
                  <c:v>42326</c:v>
                </c:pt>
                <c:pt idx="2815">
                  <c:v>42327</c:v>
                </c:pt>
                <c:pt idx="2816">
                  <c:v>42328</c:v>
                </c:pt>
                <c:pt idx="2817">
                  <c:v>42331</c:v>
                </c:pt>
                <c:pt idx="2818">
                  <c:v>42332</c:v>
                </c:pt>
                <c:pt idx="2819">
                  <c:v>42333</c:v>
                </c:pt>
                <c:pt idx="2820">
                  <c:v>42334</c:v>
                </c:pt>
                <c:pt idx="2821">
                  <c:v>42335</c:v>
                </c:pt>
                <c:pt idx="2822">
                  <c:v>42338</c:v>
                </c:pt>
                <c:pt idx="2823">
                  <c:v>42339</c:v>
                </c:pt>
                <c:pt idx="2824">
                  <c:v>42340</c:v>
                </c:pt>
                <c:pt idx="2825">
                  <c:v>42341</c:v>
                </c:pt>
                <c:pt idx="2826">
                  <c:v>42342</c:v>
                </c:pt>
                <c:pt idx="2827">
                  <c:v>42346</c:v>
                </c:pt>
                <c:pt idx="2828">
                  <c:v>42347</c:v>
                </c:pt>
                <c:pt idx="2829">
                  <c:v>42349</c:v>
                </c:pt>
                <c:pt idx="2830">
                  <c:v>42352</c:v>
                </c:pt>
                <c:pt idx="2831">
                  <c:v>42353</c:v>
                </c:pt>
                <c:pt idx="2832">
                  <c:v>42354</c:v>
                </c:pt>
                <c:pt idx="2833">
                  <c:v>42355</c:v>
                </c:pt>
                <c:pt idx="2834">
                  <c:v>42356</c:v>
                </c:pt>
                <c:pt idx="2835">
                  <c:v>42359</c:v>
                </c:pt>
                <c:pt idx="2836">
                  <c:v>42360</c:v>
                </c:pt>
                <c:pt idx="2837">
                  <c:v>42361</c:v>
                </c:pt>
                <c:pt idx="2838">
                  <c:v>42362</c:v>
                </c:pt>
                <c:pt idx="2839">
                  <c:v>42363</c:v>
                </c:pt>
                <c:pt idx="2840">
                  <c:v>42366</c:v>
                </c:pt>
                <c:pt idx="2841">
                  <c:v>42367</c:v>
                </c:pt>
                <c:pt idx="2842">
                  <c:v>42368</c:v>
                </c:pt>
                <c:pt idx="2843">
                  <c:v>42373</c:v>
                </c:pt>
                <c:pt idx="2844">
                  <c:v>42374</c:v>
                </c:pt>
                <c:pt idx="2845">
                  <c:v>42375</c:v>
                </c:pt>
                <c:pt idx="2846">
                  <c:v>42376</c:v>
                </c:pt>
                <c:pt idx="2847">
                  <c:v>42377</c:v>
                </c:pt>
                <c:pt idx="2848">
                  <c:v>42380</c:v>
                </c:pt>
                <c:pt idx="2849">
                  <c:v>42381</c:v>
                </c:pt>
                <c:pt idx="2850">
                  <c:v>42382</c:v>
                </c:pt>
                <c:pt idx="2851">
                  <c:v>42383</c:v>
                </c:pt>
                <c:pt idx="2852">
                  <c:v>42384</c:v>
                </c:pt>
                <c:pt idx="2853">
                  <c:v>42387</c:v>
                </c:pt>
                <c:pt idx="2854">
                  <c:v>42388</c:v>
                </c:pt>
                <c:pt idx="2855">
                  <c:v>42389</c:v>
                </c:pt>
                <c:pt idx="2856">
                  <c:v>42390</c:v>
                </c:pt>
                <c:pt idx="2857">
                  <c:v>42391</c:v>
                </c:pt>
                <c:pt idx="2858">
                  <c:v>42394</c:v>
                </c:pt>
                <c:pt idx="2859">
                  <c:v>42395</c:v>
                </c:pt>
                <c:pt idx="2860">
                  <c:v>42396</c:v>
                </c:pt>
                <c:pt idx="2861">
                  <c:v>42397</c:v>
                </c:pt>
                <c:pt idx="2862">
                  <c:v>42398</c:v>
                </c:pt>
                <c:pt idx="2863">
                  <c:v>42401</c:v>
                </c:pt>
                <c:pt idx="2864">
                  <c:v>42402</c:v>
                </c:pt>
                <c:pt idx="2865">
                  <c:v>42403</c:v>
                </c:pt>
                <c:pt idx="2866">
                  <c:v>42404</c:v>
                </c:pt>
                <c:pt idx="2867">
                  <c:v>42405</c:v>
                </c:pt>
                <c:pt idx="2868">
                  <c:v>42408</c:v>
                </c:pt>
                <c:pt idx="2869">
                  <c:v>42409</c:v>
                </c:pt>
                <c:pt idx="2870">
                  <c:v>42410</c:v>
                </c:pt>
                <c:pt idx="2871">
                  <c:v>42411</c:v>
                </c:pt>
                <c:pt idx="2872">
                  <c:v>42412</c:v>
                </c:pt>
                <c:pt idx="2873">
                  <c:v>42415</c:v>
                </c:pt>
                <c:pt idx="2874">
                  <c:v>42416</c:v>
                </c:pt>
                <c:pt idx="2875">
                  <c:v>42417</c:v>
                </c:pt>
                <c:pt idx="2876">
                  <c:v>42418</c:v>
                </c:pt>
                <c:pt idx="2877">
                  <c:v>42419</c:v>
                </c:pt>
                <c:pt idx="2878">
                  <c:v>42423</c:v>
                </c:pt>
                <c:pt idx="2879">
                  <c:v>42424</c:v>
                </c:pt>
                <c:pt idx="2880">
                  <c:v>42425</c:v>
                </c:pt>
                <c:pt idx="2881">
                  <c:v>42426</c:v>
                </c:pt>
                <c:pt idx="2882">
                  <c:v>42429</c:v>
                </c:pt>
                <c:pt idx="2883">
                  <c:v>42430</c:v>
                </c:pt>
                <c:pt idx="2884">
                  <c:v>42431</c:v>
                </c:pt>
                <c:pt idx="2885">
                  <c:v>42432</c:v>
                </c:pt>
                <c:pt idx="2886">
                  <c:v>42433</c:v>
                </c:pt>
                <c:pt idx="2887">
                  <c:v>42436</c:v>
                </c:pt>
                <c:pt idx="2888">
                  <c:v>42437</c:v>
                </c:pt>
                <c:pt idx="2889">
                  <c:v>42438</c:v>
                </c:pt>
                <c:pt idx="2890">
                  <c:v>42439</c:v>
                </c:pt>
                <c:pt idx="2891">
                  <c:v>42440</c:v>
                </c:pt>
                <c:pt idx="2892">
                  <c:v>42443</c:v>
                </c:pt>
                <c:pt idx="2893">
                  <c:v>42444</c:v>
                </c:pt>
                <c:pt idx="2894">
                  <c:v>42445</c:v>
                </c:pt>
                <c:pt idx="2895">
                  <c:v>42446</c:v>
                </c:pt>
                <c:pt idx="2896">
                  <c:v>42447</c:v>
                </c:pt>
                <c:pt idx="2897">
                  <c:v>42450</c:v>
                </c:pt>
                <c:pt idx="2898">
                  <c:v>42451</c:v>
                </c:pt>
                <c:pt idx="2899">
                  <c:v>42452</c:v>
                </c:pt>
                <c:pt idx="2900">
                  <c:v>42453</c:v>
                </c:pt>
                <c:pt idx="2901">
                  <c:v>42454</c:v>
                </c:pt>
                <c:pt idx="2902">
                  <c:v>42457</c:v>
                </c:pt>
                <c:pt idx="2903">
                  <c:v>42458</c:v>
                </c:pt>
                <c:pt idx="2904">
                  <c:v>42459</c:v>
                </c:pt>
                <c:pt idx="2905">
                  <c:v>42460</c:v>
                </c:pt>
                <c:pt idx="2906">
                  <c:v>42461</c:v>
                </c:pt>
                <c:pt idx="2907">
                  <c:v>42464</c:v>
                </c:pt>
                <c:pt idx="2908">
                  <c:v>42465</c:v>
                </c:pt>
                <c:pt idx="2909">
                  <c:v>42467</c:v>
                </c:pt>
                <c:pt idx="2910">
                  <c:v>42468</c:v>
                </c:pt>
                <c:pt idx="2911">
                  <c:v>42471</c:v>
                </c:pt>
                <c:pt idx="2912">
                  <c:v>42472</c:v>
                </c:pt>
                <c:pt idx="2913">
                  <c:v>42478</c:v>
                </c:pt>
                <c:pt idx="2914">
                  <c:v>42479</c:v>
                </c:pt>
                <c:pt idx="2915">
                  <c:v>42480</c:v>
                </c:pt>
                <c:pt idx="2916">
                  <c:v>42481</c:v>
                </c:pt>
                <c:pt idx="2917">
                  <c:v>42482</c:v>
                </c:pt>
                <c:pt idx="2918">
                  <c:v>42485</c:v>
                </c:pt>
                <c:pt idx="2919">
                  <c:v>42486</c:v>
                </c:pt>
                <c:pt idx="2920">
                  <c:v>42487</c:v>
                </c:pt>
                <c:pt idx="2921">
                  <c:v>42488</c:v>
                </c:pt>
                <c:pt idx="2922">
                  <c:v>42489</c:v>
                </c:pt>
                <c:pt idx="2923">
                  <c:v>42493</c:v>
                </c:pt>
                <c:pt idx="2924">
                  <c:v>42494</c:v>
                </c:pt>
                <c:pt idx="2925">
                  <c:v>42499</c:v>
                </c:pt>
                <c:pt idx="2926">
                  <c:v>42500</c:v>
                </c:pt>
                <c:pt idx="2927">
                  <c:v>42501</c:v>
                </c:pt>
                <c:pt idx="2928">
                  <c:v>42502</c:v>
                </c:pt>
                <c:pt idx="2929">
                  <c:v>42503</c:v>
                </c:pt>
                <c:pt idx="2930">
                  <c:v>42506</c:v>
                </c:pt>
                <c:pt idx="2931">
                  <c:v>42507</c:v>
                </c:pt>
                <c:pt idx="2932">
                  <c:v>42508</c:v>
                </c:pt>
                <c:pt idx="2933">
                  <c:v>42509</c:v>
                </c:pt>
                <c:pt idx="2934">
                  <c:v>42513</c:v>
                </c:pt>
                <c:pt idx="2935">
                  <c:v>42514</c:v>
                </c:pt>
                <c:pt idx="2936">
                  <c:v>42515</c:v>
                </c:pt>
                <c:pt idx="2937">
                  <c:v>42516</c:v>
                </c:pt>
                <c:pt idx="2938">
                  <c:v>42517</c:v>
                </c:pt>
                <c:pt idx="2939">
                  <c:v>42520</c:v>
                </c:pt>
                <c:pt idx="2940">
                  <c:v>42521</c:v>
                </c:pt>
                <c:pt idx="2941">
                  <c:v>42522</c:v>
                </c:pt>
                <c:pt idx="2942">
                  <c:v>42523</c:v>
                </c:pt>
                <c:pt idx="2943">
                  <c:v>42524</c:v>
                </c:pt>
                <c:pt idx="2944">
                  <c:v>42527</c:v>
                </c:pt>
                <c:pt idx="2945">
                  <c:v>42528</c:v>
                </c:pt>
                <c:pt idx="2946">
                  <c:v>42529</c:v>
                </c:pt>
                <c:pt idx="2947">
                  <c:v>42530</c:v>
                </c:pt>
                <c:pt idx="2948">
                  <c:v>42531</c:v>
                </c:pt>
                <c:pt idx="2949">
                  <c:v>42534</c:v>
                </c:pt>
                <c:pt idx="2950">
                  <c:v>42535</c:v>
                </c:pt>
                <c:pt idx="2951">
                  <c:v>42536</c:v>
                </c:pt>
                <c:pt idx="2952">
                  <c:v>42537</c:v>
                </c:pt>
                <c:pt idx="2953">
                  <c:v>42538</c:v>
                </c:pt>
                <c:pt idx="2954">
                  <c:v>42541</c:v>
                </c:pt>
                <c:pt idx="2955">
                  <c:v>42542</c:v>
                </c:pt>
                <c:pt idx="2956">
                  <c:v>42543</c:v>
                </c:pt>
                <c:pt idx="2957">
                  <c:v>42544</c:v>
                </c:pt>
                <c:pt idx="2958">
                  <c:v>42545</c:v>
                </c:pt>
                <c:pt idx="2959">
                  <c:v>42548</c:v>
                </c:pt>
                <c:pt idx="2960">
                  <c:v>42549</c:v>
                </c:pt>
                <c:pt idx="2961">
                  <c:v>42550</c:v>
                </c:pt>
                <c:pt idx="2962">
                  <c:v>42551</c:v>
                </c:pt>
                <c:pt idx="2963">
                  <c:v>42555</c:v>
                </c:pt>
                <c:pt idx="2964">
                  <c:v>42556</c:v>
                </c:pt>
                <c:pt idx="2965">
                  <c:v>42557</c:v>
                </c:pt>
                <c:pt idx="2966">
                  <c:v>42558</c:v>
                </c:pt>
                <c:pt idx="2967">
                  <c:v>42559</c:v>
                </c:pt>
                <c:pt idx="2968">
                  <c:v>42562</c:v>
                </c:pt>
                <c:pt idx="2969">
                  <c:v>42563</c:v>
                </c:pt>
                <c:pt idx="2970">
                  <c:v>42564</c:v>
                </c:pt>
                <c:pt idx="2971">
                  <c:v>42565</c:v>
                </c:pt>
                <c:pt idx="2972">
                  <c:v>42566</c:v>
                </c:pt>
                <c:pt idx="2973">
                  <c:v>42571</c:v>
                </c:pt>
                <c:pt idx="2974">
                  <c:v>42572</c:v>
                </c:pt>
                <c:pt idx="2975">
                  <c:v>42573</c:v>
                </c:pt>
                <c:pt idx="2976">
                  <c:v>42576</c:v>
                </c:pt>
                <c:pt idx="2977">
                  <c:v>42577</c:v>
                </c:pt>
                <c:pt idx="2978">
                  <c:v>42578</c:v>
                </c:pt>
                <c:pt idx="2979">
                  <c:v>42579</c:v>
                </c:pt>
                <c:pt idx="2980">
                  <c:v>42580</c:v>
                </c:pt>
                <c:pt idx="2981">
                  <c:v>42583</c:v>
                </c:pt>
                <c:pt idx="2982">
                  <c:v>42584</c:v>
                </c:pt>
                <c:pt idx="2983">
                  <c:v>42585</c:v>
                </c:pt>
                <c:pt idx="2984">
                  <c:v>42586</c:v>
                </c:pt>
                <c:pt idx="2985">
                  <c:v>42587</c:v>
                </c:pt>
                <c:pt idx="2986">
                  <c:v>42590</c:v>
                </c:pt>
                <c:pt idx="2987">
                  <c:v>42591</c:v>
                </c:pt>
                <c:pt idx="2988">
                  <c:v>42592</c:v>
                </c:pt>
                <c:pt idx="2989">
                  <c:v>42593</c:v>
                </c:pt>
                <c:pt idx="2990">
                  <c:v>42597</c:v>
                </c:pt>
                <c:pt idx="2991">
                  <c:v>42598</c:v>
                </c:pt>
                <c:pt idx="2992">
                  <c:v>42599</c:v>
                </c:pt>
                <c:pt idx="2993">
                  <c:v>42600</c:v>
                </c:pt>
                <c:pt idx="2994">
                  <c:v>42601</c:v>
                </c:pt>
                <c:pt idx="2995">
                  <c:v>42604</c:v>
                </c:pt>
                <c:pt idx="2996">
                  <c:v>42605</c:v>
                </c:pt>
                <c:pt idx="2997">
                  <c:v>42606</c:v>
                </c:pt>
                <c:pt idx="2998">
                  <c:v>42607</c:v>
                </c:pt>
                <c:pt idx="2999">
                  <c:v>42608</c:v>
                </c:pt>
                <c:pt idx="3000">
                  <c:v>42611</c:v>
                </c:pt>
                <c:pt idx="3001">
                  <c:v>42612</c:v>
                </c:pt>
                <c:pt idx="3002">
                  <c:v>42613</c:v>
                </c:pt>
                <c:pt idx="3003">
                  <c:v>42614</c:v>
                </c:pt>
                <c:pt idx="3004">
                  <c:v>42615</c:v>
                </c:pt>
                <c:pt idx="3005">
                  <c:v>42618</c:v>
                </c:pt>
                <c:pt idx="3006">
                  <c:v>42619</c:v>
                </c:pt>
                <c:pt idx="3007">
                  <c:v>42620</c:v>
                </c:pt>
                <c:pt idx="3008">
                  <c:v>42621</c:v>
                </c:pt>
                <c:pt idx="3009">
                  <c:v>42622</c:v>
                </c:pt>
                <c:pt idx="3010">
                  <c:v>42625</c:v>
                </c:pt>
                <c:pt idx="3011">
                  <c:v>42626</c:v>
                </c:pt>
                <c:pt idx="3012">
                  <c:v>42627</c:v>
                </c:pt>
                <c:pt idx="3013">
                  <c:v>42628</c:v>
                </c:pt>
                <c:pt idx="3014">
                  <c:v>42629</c:v>
                </c:pt>
                <c:pt idx="3015">
                  <c:v>42632</c:v>
                </c:pt>
                <c:pt idx="3016">
                  <c:v>42633</c:v>
                </c:pt>
                <c:pt idx="3017">
                  <c:v>42634</c:v>
                </c:pt>
                <c:pt idx="3018">
                  <c:v>42635</c:v>
                </c:pt>
                <c:pt idx="3019">
                  <c:v>42636</c:v>
                </c:pt>
                <c:pt idx="3020">
                  <c:v>42639</c:v>
                </c:pt>
                <c:pt idx="3021">
                  <c:v>42640</c:v>
                </c:pt>
                <c:pt idx="3022">
                  <c:v>42641</c:v>
                </c:pt>
                <c:pt idx="3023">
                  <c:v>42642</c:v>
                </c:pt>
                <c:pt idx="3024">
                  <c:v>42643</c:v>
                </c:pt>
                <c:pt idx="3025">
                  <c:v>42646</c:v>
                </c:pt>
                <c:pt idx="3026">
                  <c:v>42647</c:v>
                </c:pt>
                <c:pt idx="3027">
                  <c:v>42648</c:v>
                </c:pt>
                <c:pt idx="3028">
                  <c:v>42649</c:v>
                </c:pt>
                <c:pt idx="3029">
                  <c:v>42650</c:v>
                </c:pt>
                <c:pt idx="3030">
                  <c:v>42653</c:v>
                </c:pt>
                <c:pt idx="3031">
                  <c:v>42654</c:v>
                </c:pt>
                <c:pt idx="3032">
                  <c:v>42655</c:v>
                </c:pt>
                <c:pt idx="3033">
                  <c:v>42656</c:v>
                </c:pt>
                <c:pt idx="3034">
                  <c:v>42657</c:v>
                </c:pt>
                <c:pt idx="3035">
                  <c:v>42660</c:v>
                </c:pt>
                <c:pt idx="3036">
                  <c:v>42661</c:v>
                </c:pt>
                <c:pt idx="3037">
                  <c:v>42662</c:v>
                </c:pt>
                <c:pt idx="3038">
                  <c:v>42663</c:v>
                </c:pt>
                <c:pt idx="3039">
                  <c:v>42664</c:v>
                </c:pt>
                <c:pt idx="3040">
                  <c:v>42668</c:v>
                </c:pt>
                <c:pt idx="3041">
                  <c:v>42669</c:v>
                </c:pt>
                <c:pt idx="3042">
                  <c:v>42670</c:v>
                </c:pt>
                <c:pt idx="3043">
                  <c:v>42671</c:v>
                </c:pt>
                <c:pt idx="3044">
                  <c:v>42674</c:v>
                </c:pt>
                <c:pt idx="3045">
                  <c:v>42675</c:v>
                </c:pt>
                <c:pt idx="3046">
                  <c:v>42676</c:v>
                </c:pt>
                <c:pt idx="3047">
                  <c:v>42677</c:v>
                </c:pt>
                <c:pt idx="3048">
                  <c:v>42678</c:v>
                </c:pt>
                <c:pt idx="3049">
                  <c:v>42681</c:v>
                </c:pt>
                <c:pt idx="3050">
                  <c:v>42682</c:v>
                </c:pt>
                <c:pt idx="3051">
                  <c:v>42683</c:v>
                </c:pt>
                <c:pt idx="3052">
                  <c:v>42684</c:v>
                </c:pt>
                <c:pt idx="3053">
                  <c:v>42685</c:v>
                </c:pt>
                <c:pt idx="3054">
                  <c:v>42688</c:v>
                </c:pt>
                <c:pt idx="3055">
                  <c:v>42689</c:v>
                </c:pt>
                <c:pt idx="3056">
                  <c:v>42690</c:v>
                </c:pt>
                <c:pt idx="3057">
                  <c:v>42691</c:v>
                </c:pt>
                <c:pt idx="3058">
                  <c:v>42692</c:v>
                </c:pt>
                <c:pt idx="3059">
                  <c:v>42695</c:v>
                </c:pt>
                <c:pt idx="3060">
                  <c:v>42696</c:v>
                </c:pt>
                <c:pt idx="3061">
                  <c:v>42697</c:v>
                </c:pt>
                <c:pt idx="3062">
                  <c:v>42698</c:v>
                </c:pt>
                <c:pt idx="3063">
                  <c:v>42699</c:v>
                </c:pt>
                <c:pt idx="3064">
                  <c:v>42702</c:v>
                </c:pt>
                <c:pt idx="3065">
                  <c:v>42703</c:v>
                </c:pt>
                <c:pt idx="3066">
                  <c:v>42704</c:v>
                </c:pt>
                <c:pt idx="3067">
                  <c:v>42705</c:v>
                </c:pt>
                <c:pt idx="3068">
                  <c:v>42706</c:v>
                </c:pt>
                <c:pt idx="3069">
                  <c:v>42710</c:v>
                </c:pt>
                <c:pt idx="3070">
                  <c:v>42711</c:v>
                </c:pt>
                <c:pt idx="3071">
                  <c:v>42712</c:v>
                </c:pt>
                <c:pt idx="3072">
                  <c:v>42713</c:v>
                </c:pt>
                <c:pt idx="3073">
                  <c:v>42717</c:v>
                </c:pt>
                <c:pt idx="3074">
                  <c:v>42718</c:v>
                </c:pt>
                <c:pt idx="3075">
                  <c:v>42719</c:v>
                </c:pt>
                <c:pt idx="3076">
                  <c:v>42720</c:v>
                </c:pt>
                <c:pt idx="3077">
                  <c:v>42723</c:v>
                </c:pt>
                <c:pt idx="3078">
                  <c:v>42724</c:v>
                </c:pt>
                <c:pt idx="3079">
                  <c:v>42725</c:v>
                </c:pt>
                <c:pt idx="3080">
                  <c:v>42726</c:v>
                </c:pt>
                <c:pt idx="3081">
                  <c:v>42727</c:v>
                </c:pt>
                <c:pt idx="3082">
                  <c:v>42730</c:v>
                </c:pt>
                <c:pt idx="3083">
                  <c:v>42731</c:v>
                </c:pt>
                <c:pt idx="3084">
                  <c:v>42732</c:v>
                </c:pt>
                <c:pt idx="3085">
                  <c:v>42733</c:v>
                </c:pt>
                <c:pt idx="3086">
                  <c:v>42734</c:v>
                </c:pt>
                <c:pt idx="3087">
                  <c:v>42739</c:v>
                </c:pt>
                <c:pt idx="3088">
                  <c:v>42740</c:v>
                </c:pt>
                <c:pt idx="3089">
                  <c:v>42741</c:v>
                </c:pt>
                <c:pt idx="3090">
                  <c:v>42744</c:v>
                </c:pt>
                <c:pt idx="3091">
                  <c:v>42745</c:v>
                </c:pt>
                <c:pt idx="3092">
                  <c:v>42746</c:v>
                </c:pt>
                <c:pt idx="3093">
                  <c:v>42747</c:v>
                </c:pt>
                <c:pt idx="3094">
                  <c:v>42748</c:v>
                </c:pt>
                <c:pt idx="3095">
                  <c:v>42751</c:v>
                </c:pt>
                <c:pt idx="3096">
                  <c:v>42752</c:v>
                </c:pt>
                <c:pt idx="3097">
                  <c:v>42753</c:v>
                </c:pt>
                <c:pt idx="3098">
                  <c:v>42754</c:v>
                </c:pt>
                <c:pt idx="3099">
                  <c:v>42755</c:v>
                </c:pt>
                <c:pt idx="3100">
                  <c:v>42758</c:v>
                </c:pt>
                <c:pt idx="3101">
                  <c:v>42759</c:v>
                </c:pt>
                <c:pt idx="3102">
                  <c:v>42760</c:v>
                </c:pt>
                <c:pt idx="3103">
                  <c:v>42761</c:v>
                </c:pt>
                <c:pt idx="3104">
                  <c:v>42762</c:v>
                </c:pt>
                <c:pt idx="3105">
                  <c:v>42765</c:v>
                </c:pt>
                <c:pt idx="3106">
                  <c:v>42766</c:v>
                </c:pt>
                <c:pt idx="3107">
                  <c:v>42767</c:v>
                </c:pt>
                <c:pt idx="3108">
                  <c:v>42768</c:v>
                </c:pt>
                <c:pt idx="3109">
                  <c:v>42769</c:v>
                </c:pt>
                <c:pt idx="3110">
                  <c:v>42772</c:v>
                </c:pt>
                <c:pt idx="3111">
                  <c:v>42773</c:v>
                </c:pt>
                <c:pt idx="3112">
                  <c:v>42774</c:v>
                </c:pt>
                <c:pt idx="3113">
                  <c:v>42775</c:v>
                </c:pt>
                <c:pt idx="3114">
                  <c:v>42776</c:v>
                </c:pt>
                <c:pt idx="3115">
                  <c:v>42780</c:v>
                </c:pt>
                <c:pt idx="3116">
                  <c:v>42781</c:v>
                </c:pt>
                <c:pt idx="3117">
                  <c:v>42782</c:v>
                </c:pt>
                <c:pt idx="3118">
                  <c:v>42783</c:v>
                </c:pt>
                <c:pt idx="3119">
                  <c:v>42786</c:v>
                </c:pt>
                <c:pt idx="3120">
                  <c:v>42787</c:v>
                </c:pt>
                <c:pt idx="3121">
                  <c:v>42788</c:v>
                </c:pt>
                <c:pt idx="3122">
                  <c:v>42789</c:v>
                </c:pt>
                <c:pt idx="3123">
                  <c:v>42790</c:v>
                </c:pt>
                <c:pt idx="3124">
                  <c:v>42793</c:v>
                </c:pt>
                <c:pt idx="3125">
                  <c:v>42794</c:v>
                </c:pt>
                <c:pt idx="3126">
                  <c:v>42795</c:v>
                </c:pt>
                <c:pt idx="3127">
                  <c:v>42796</c:v>
                </c:pt>
                <c:pt idx="3128">
                  <c:v>42797</c:v>
                </c:pt>
                <c:pt idx="3129">
                  <c:v>42800</c:v>
                </c:pt>
                <c:pt idx="3130">
                  <c:v>42801</c:v>
                </c:pt>
                <c:pt idx="3131">
                  <c:v>42802</c:v>
                </c:pt>
                <c:pt idx="3132">
                  <c:v>42803</c:v>
                </c:pt>
                <c:pt idx="3133">
                  <c:v>42804</c:v>
                </c:pt>
                <c:pt idx="3134">
                  <c:v>42807</c:v>
                </c:pt>
                <c:pt idx="3135">
                  <c:v>42808</c:v>
                </c:pt>
                <c:pt idx="3136">
                  <c:v>42809</c:v>
                </c:pt>
                <c:pt idx="3137">
                  <c:v>42810</c:v>
                </c:pt>
                <c:pt idx="3138">
                  <c:v>42811</c:v>
                </c:pt>
                <c:pt idx="3139">
                  <c:v>42814</c:v>
                </c:pt>
                <c:pt idx="3140">
                  <c:v>42815</c:v>
                </c:pt>
                <c:pt idx="3141">
                  <c:v>42816</c:v>
                </c:pt>
                <c:pt idx="3142">
                  <c:v>42817</c:v>
                </c:pt>
                <c:pt idx="3143">
                  <c:v>42818</c:v>
                </c:pt>
                <c:pt idx="3144">
                  <c:v>42821</c:v>
                </c:pt>
                <c:pt idx="3145">
                  <c:v>42822</c:v>
                </c:pt>
                <c:pt idx="3146">
                  <c:v>42823</c:v>
                </c:pt>
                <c:pt idx="3147">
                  <c:v>42824</c:v>
                </c:pt>
                <c:pt idx="3148">
                  <c:v>42825</c:v>
                </c:pt>
                <c:pt idx="3149">
                  <c:v>42828</c:v>
                </c:pt>
                <c:pt idx="3150">
                  <c:v>42829</c:v>
                </c:pt>
                <c:pt idx="3151">
                  <c:v>42830</c:v>
                </c:pt>
                <c:pt idx="3152">
                  <c:v>42832</c:v>
                </c:pt>
                <c:pt idx="3153">
                  <c:v>42835</c:v>
                </c:pt>
                <c:pt idx="3154">
                  <c:v>42836</c:v>
                </c:pt>
                <c:pt idx="3155">
                  <c:v>42837</c:v>
                </c:pt>
                <c:pt idx="3156">
                  <c:v>42842</c:v>
                </c:pt>
                <c:pt idx="3157">
                  <c:v>42843</c:v>
                </c:pt>
                <c:pt idx="3158">
                  <c:v>42844</c:v>
                </c:pt>
                <c:pt idx="3159">
                  <c:v>42845</c:v>
                </c:pt>
                <c:pt idx="3160">
                  <c:v>42846</c:v>
                </c:pt>
                <c:pt idx="3161">
                  <c:v>42849</c:v>
                </c:pt>
                <c:pt idx="3162">
                  <c:v>42850</c:v>
                </c:pt>
                <c:pt idx="3163">
                  <c:v>42851</c:v>
                </c:pt>
                <c:pt idx="3164">
                  <c:v>42852</c:v>
                </c:pt>
                <c:pt idx="3165">
                  <c:v>42853</c:v>
                </c:pt>
                <c:pt idx="3166">
                  <c:v>42857</c:v>
                </c:pt>
                <c:pt idx="3167">
                  <c:v>42858</c:v>
                </c:pt>
                <c:pt idx="3168">
                  <c:v>42859</c:v>
                </c:pt>
                <c:pt idx="3169">
                  <c:v>42860</c:v>
                </c:pt>
                <c:pt idx="3170">
                  <c:v>42863</c:v>
                </c:pt>
                <c:pt idx="3171">
                  <c:v>42864</c:v>
                </c:pt>
                <c:pt idx="3172">
                  <c:v>42866</c:v>
                </c:pt>
                <c:pt idx="3173">
                  <c:v>42867</c:v>
                </c:pt>
                <c:pt idx="3174">
                  <c:v>42870</c:v>
                </c:pt>
                <c:pt idx="3175">
                  <c:v>42871</c:v>
                </c:pt>
                <c:pt idx="3176">
                  <c:v>42872</c:v>
                </c:pt>
                <c:pt idx="3177">
                  <c:v>42873</c:v>
                </c:pt>
                <c:pt idx="3178">
                  <c:v>42874</c:v>
                </c:pt>
                <c:pt idx="3179">
                  <c:v>42877</c:v>
                </c:pt>
                <c:pt idx="3180">
                  <c:v>42878</c:v>
                </c:pt>
                <c:pt idx="3181">
                  <c:v>42879</c:v>
                </c:pt>
                <c:pt idx="3182">
                  <c:v>42880</c:v>
                </c:pt>
                <c:pt idx="3183">
                  <c:v>42881</c:v>
                </c:pt>
                <c:pt idx="3184">
                  <c:v>42884</c:v>
                </c:pt>
                <c:pt idx="3185">
                  <c:v>42885</c:v>
                </c:pt>
                <c:pt idx="3186">
                  <c:v>42886</c:v>
                </c:pt>
                <c:pt idx="3187">
                  <c:v>42887</c:v>
                </c:pt>
                <c:pt idx="3188">
                  <c:v>42888</c:v>
                </c:pt>
                <c:pt idx="3189">
                  <c:v>42891</c:v>
                </c:pt>
                <c:pt idx="3190">
                  <c:v>42892</c:v>
                </c:pt>
                <c:pt idx="3191">
                  <c:v>42893</c:v>
                </c:pt>
                <c:pt idx="3192">
                  <c:v>42894</c:v>
                </c:pt>
                <c:pt idx="3193">
                  <c:v>42895</c:v>
                </c:pt>
                <c:pt idx="3194">
                  <c:v>42898</c:v>
                </c:pt>
                <c:pt idx="3195">
                  <c:v>42899</c:v>
                </c:pt>
                <c:pt idx="3196">
                  <c:v>42900</c:v>
                </c:pt>
                <c:pt idx="3197">
                  <c:v>42901</c:v>
                </c:pt>
                <c:pt idx="3198">
                  <c:v>42902</c:v>
                </c:pt>
                <c:pt idx="3199">
                  <c:v>42905</c:v>
                </c:pt>
                <c:pt idx="3200">
                  <c:v>42906</c:v>
                </c:pt>
                <c:pt idx="3201">
                  <c:v>42907</c:v>
                </c:pt>
                <c:pt idx="3202">
                  <c:v>42908</c:v>
                </c:pt>
                <c:pt idx="3203">
                  <c:v>42909</c:v>
                </c:pt>
                <c:pt idx="3204">
                  <c:v>42912</c:v>
                </c:pt>
                <c:pt idx="3205">
                  <c:v>42913</c:v>
                </c:pt>
                <c:pt idx="3206">
                  <c:v>42914</c:v>
                </c:pt>
                <c:pt idx="3207">
                  <c:v>42915</c:v>
                </c:pt>
                <c:pt idx="3208">
                  <c:v>42916</c:v>
                </c:pt>
                <c:pt idx="3209">
                  <c:v>42919</c:v>
                </c:pt>
                <c:pt idx="3210">
                  <c:v>42920</c:v>
                </c:pt>
                <c:pt idx="3211">
                  <c:v>42921</c:v>
                </c:pt>
                <c:pt idx="3212">
                  <c:v>42922</c:v>
                </c:pt>
                <c:pt idx="3213">
                  <c:v>42923</c:v>
                </c:pt>
                <c:pt idx="3214">
                  <c:v>42927</c:v>
                </c:pt>
                <c:pt idx="3215">
                  <c:v>42928</c:v>
                </c:pt>
                <c:pt idx="3216">
                  <c:v>42929</c:v>
                </c:pt>
                <c:pt idx="3217">
                  <c:v>42930</c:v>
                </c:pt>
                <c:pt idx="3218">
                  <c:v>42933</c:v>
                </c:pt>
                <c:pt idx="3219">
                  <c:v>42934</c:v>
                </c:pt>
                <c:pt idx="3220">
                  <c:v>42935</c:v>
                </c:pt>
                <c:pt idx="3221">
                  <c:v>42936</c:v>
                </c:pt>
                <c:pt idx="3222">
                  <c:v>42937</c:v>
                </c:pt>
                <c:pt idx="3223">
                  <c:v>42940</c:v>
                </c:pt>
                <c:pt idx="3224">
                  <c:v>42941</c:v>
                </c:pt>
                <c:pt idx="3225">
                  <c:v>42942</c:v>
                </c:pt>
                <c:pt idx="3226">
                  <c:v>42943</c:v>
                </c:pt>
                <c:pt idx="3227">
                  <c:v>42947</c:v>
                </c:pt>
                <c:pt idx="3228">
                  <c:v>42948</c:v>
                </c:pt>
                <c:pt idx="3229">
                  <c:v>42949</c:v>
                </c:pt>
                <c:pt idx="3230">
                  <c:v>42950</c:v>
                </c:pt>
                <c:pt idx="3231">
                  <c:v>42951</c:v>
                </c:pt>
                <c:pt idx="3232">
                  <c:v>42954</c:v>
                </c:pt>
                <c:pt idx="3233">
                  <c:v>42955</c:v>
                </c:pt>
                <c:pt idx="3234">
                  <c:v>42956</c:v>
                </c:pt>
                <c:pt idx="3235">
                  <c:v>42957</c:v>
                </c:pt>
                <c:pt idx="3236">
                  <c:v>42958</c:v>
                </c:pt>
                <c:pt idx="3237">
                  <c:v>42962</c:v>
                </c:pt>
                <c:pt idx="3238">
                  <c:v>42963</c:v>
                </c:pt>
                <c:pt idx="3239">
                  <c:v>42964</c:v>
                </c:pt>
                <c:pt idx="3240">
                  <c:v>42965</c:v>
                </c:pt>
                <c:pt idx="3241">
                  <c:v>42968</c:v>
                </c:pt>
                <c:pt idx="3242">
                  <c:v>42969</c:v>
                </c:pt>
                <c:pt idx="3243">
                  <c:v>42970</c:v>
                </c:pt>
                <c:pt idx="3244">
                  <c:v>42971</c:v>
                </c:pt>
                <c:pt idx="3245">
                  <c:v>42972</c:v>
                </c:pt>
                <c:pt idx="3246">
                  <c:v>42975</c:v>
                </c:pt>
                <c:pt idx="3247">
                  <c:v>42976</c:v>
                </c:pt>
                <c:pt idx="3248">
                  <c:v>42977</c:v>
                </c:pt>
                <c:pt idx="3249">
                  <c:v>42978</c:v>
                </c:pt>
                <c:pt idx="3250">
                  <c:v>42979</c:v>
                </c:pt>
                <c:pt idx="3251">
                  <c:v>42982</c:v>
                </c:pt>
                <c:pt idx="3252">
                  <c:v>42983</c:v>
                </c:pt>
                <c:pt idx="3253">
                  <c:v>42984</c:v>
                </c:pt>
                <c:pt idx="3254">
                  <c:v>42985</c:v>
                </c:pt>
                <c:pt idx="3255">
                  <c:v>42986</c:v>
                </c:pt>
                <c:pt idx="3256">
                  <c:v>42989</c:v>
                </c:pt>
                <c:pt idx="3257">
                  <c:v>42990</c:v>
                </c:pt>
                <c:pt idx="3258">
                  <c:v>42991</c:v>
                </c:pt>
                <c:pt idx="3259">
                  <c:v>42992</c:v>
                </c:pt>
                <c:pt idx="3260">
                  <c:v>42993</c:v>
                </c:pt>
                <c:pt idx="3261">
                  <c:v>42996</c:v>
                </c:pt>
                <c:pt idx="3262">
                  <c:v>42997</c:v>
                </c:pt>
                <c:pt idx="3263">
                  <c:v>42998</c:v>
                </c:pt>
                <c:pt idx="3264">
                  <c:v>42999</c:v>
                </c:pt>
                <c:pt idx="3265">
                  <c:v>43000</c:v>
                </c:pt>
                <c:pt idx="3266">
                  <c:v>43003</c:v>
                </c:pt>
                <c:pt idx="3267">
                  <c:v>43004</c:v>
                </c:pt>
                <c:pt idx="3268">
                  <c:v>43005</c:v>
                </c:pt>
                <c:pt idx="3269">
                  <c:v>43006</c:v>
                </c:pt>
                <c:pt idx="3270">
                  <c:v>43007</c:v>
                </c:pt>
                <c:pt idx="3271">
                  <c:v>43010</c:v>
                </c:pt>
                <c:pt idx="3272">
                  <c:v>43011</c:v>
                </c:pt>
                <c:pt idx="3273">
                  <c:v>43012</c:v>
                </c:pt>
                <c:pt idx="3274">
                  <c:v>43013</c:v>
                </c:pt>
                <c:pt idx="3275">
                  <c:v>43014</c:v>
                </c:pt>
                <c:pt idx="3276">
                  <c:v>43017</c:v>
                </c:pt>
                <c:pt idx="3277">
                  <c:v>43018</c:v>
                </c:pt>
                <c:pt idx="3278">
                  <c:v>43019</c:v>
                </c:pt>
                <c:pt idx="3279">
                  <c:v>43020</c:v>
                </c:pt>
                <c:pt idx="3280">
                  <c:v>43024</c:v>
                </c:pt>
                <c:pt idx="3281">
                  <c:v>43025</c:v>
                </c:pt>
                <c:pt idx="3282">
                  <c:v>43026</c:v>
                </c:pt>
                <c:pt idx="3283">
                  <c:v>43027</c:v>
                </c:pt>
                <c:pt idx="3284">
                  <c:v>43028</c:v>
                </c:pt>
                <c:pt idx="3285">
                  <c:v>43032</c:v>
                </c:pt>
                <c:pt idx="3286">
                  <c:v>43033</c:v>
                </c:pt>
                <c:pt idx="3287">
                  <c:v>43035</c:v>
                </c:pt>
                <c:pt idx="3288">
                  <c:v>43038</c:v>
                </c:pt>
                <c:pt idx="3289">
                  <c:v>43039</c:v>
                </c:pt>
                <c:pt idx="3290">
                  <c:v>43040</c:v>
                </c:pt>
                <c:pt idx="3291">
                  <c:v>43041</c:v>
                </c:pt>
                <c:pt idx="3292">
                  <c:v>43042</c:v>
                </c:pt>
                <c:pt idx="3293">
                  <c:v>43045</c:v>
                </c:pt>
                <c:pt idx="3294">
                  <c:v>43046</c:v>
                </c:pt>
                <c:pt idx="3295">
                  <c:v>43047</c:v>
                </c:pt>
                <c:pt idx="3296">
                  <c:v>43048</c:v>
                </c:pt>
                <c:pt idx="3297">
                  <c:v>43049</c:v>
                </c:pt>
                <c:pt idx="3298">
                  <c:v>43052</c:v>
                </c:pt>
                <c:pt idx="3299">
                  <c:v>43053</c:v>
                </c:pt>
                <c:pt idx="3300">
                  <c:v>43054</c:v>
                </c:pt>
                <c:pt idx="3301">
                  <c:v>43055</c:v>
                </c:pt>
                <c:pt idx="3302">
                  <c:v>43056</c:v>
                </c:pt>
                <c:pt idx="3303">
                  <c:v>43059</c:v>
                </c:pt>
                <c:pt idx="3304">
                  <c:v>43060</c:v>
                </c:pt>
                <c:pt idx="3305">
                  <c:v>43061</c:v>
                </c:pt>
                <c:pt idx="3306">
                  <c:v>43062</c:v>
                </c:pt>
                <c:pt idx="3307">
                  <c:v>43063</c:v>
                </c:pt>
                <c:pt idx="3308">
                  <c:v>43066</c:v>
                </c:pt>
                <c:pt idx="3309">
                  <c:v>43067</c:v>
                </c:pt>
                <c:pt idx="3310">
                  <c:v>43068</c:v>
                </c:pt>
                <c:pt idx="3311">
                  <c:v>43069</c:v>
                </c:pt>
                <c:pt idx="3312">
                  <c:v>43070</c:v>
                </c:pt>
                <c:pt idx="3313">
                  <c:v>43073</c:v>
                </c:pt>
                <c:pt idx="3314">
                  <c:v>43075</c:v>
                </c:pt>
                <c:pt idx="3315">
                  <c:v>43076</c:v>
                </c:pt>
                <c:pt idx="3316">
                  <c:v>43077</c:v>
                </c:pt>
                <c:pt idx="3317">
                  <c:v>43081</c:v>
                </c:pt>
                <c:pt idx="3318">
                  <c:v>43082</c:v>
                </c:pt>
                <c:pt idx="3319">
                  <c:v>43083</c:v>
                </c:pt>
                <c:pt idx="3320">
                  <c:v>43084</c:v>
                </c:pt>
                <c:pt idx="3321">
                  <c:v>43087</c:v>
                </c:pt>
                <c:pt idx="3322">
                  <c:v>43088</c:v>
                </c:pt>
                <c:pt idx="3323">
                  <c:v>43089</c:v>
                </c:pt>
                <c:pt idx="3324">
                  <c:v>43090</c:v>
                </c:pt>
                <c:pt idx="3325">
                  <c:v>43091</c:v>
                </c:pt>
                <c:pt idx="3326">
                  <c:v>43094</c:v>
                </c:pt>
                <c:pt idx="3327">
                  <c:v>43095</c:v>
                </c:pt>
                <c:pt idx="3328">
                  <c:v>43096</c:v>
                </c:pt>
                <c:pt idx="3329">
                  <c:v>43097</c:v>
                </c:pt>
                <c:pt idx="3330">
                  <c:v>43098</c:v>
                </c:pt>
                <c:pt idx="3331">
                  <c:v>43103</c:v>
                </c:pt>
                <c:pt idx="3332">
                  <c:v>43104</c:v>
                </c:pt>
                <c:pt idx="3333">
                  <c:v>43105</c:v>
                </c:pt>
                <c:pt idx="3334">
                  <c:v>43108</c:v>
                </c:pt>
                <c:pt idx="3335">
                  <c:v>43109</c:v>
                </c:pt>
                <c:pt idx="3336">
                  <c:v>43110</c:v>
                </c:pt>
                <c:pt idx="3337">
                  <c:v>43111</c:v>
                </c:pt>
                <c:pt idx="3338">
                  <c:v>43112</c:v>
                </c:pt>
                <c:pt idx="3339">
                  <c:v>43115</c:v>
                </c:pt>
                <c:pt idx="3340">
                  <c:v>43116</c:v>
                </c:pt>
                <c:pt idx="3341">
                  <c:v>43117</c:v>
                </c:pt>
                <c:pt idx="3342">
                  <c:v>43118</c:v>
                </c:pt>
                <c:pt idx="3343">
                  <c:v>43119</c:v>
                </c:pt>
                <c:pt idx="3344">
                  <c:v>43122</c:v>
                </c:pt>
                <c:pt idx="3345">
                  <c:v>43123</c:v>
                </c:pt>
                <c:pt idx="3346">
                  <c:v>43124</c:v>
                </c:pt>
                <c:pt idx="3347">
                  <c:v>43125</c:v>
                </c:pt>
                <c:pt idx="3348">
                  <c:v>43126</c:v>
                </c:pt>
                <c:pt idx="3349">
                  <c:v>43129</c:v>
                </c:pt>
                <c:pt idx="3350">
                  <c:v>43130</c:v>
                </c:pt>
                <c:pt idx="3351">
                  <c:v>43131</c:v>
                </c:pt>
                <c:pt idx="3352">
                  <c:v>43132</c:v>
                </c:pt>
                <c:pt idx="3353">
                  <c:v>43133</c:v>
                </c:pt>
                <c:pt idx="3354">
                  <c:v>43136</c:v>
                </c:pt>
                <c:pt idx="3355">
                  <c:v>43137</c:v>
                </c:pt>
                <c:pt idx="3356">
                  <c:v>43138</c:v>
                </c:pt>
                <c:pt idx="3357">
                  <c:v>43139</c:v>
                </c:pt>
                <c:pt idx="3358">
                  <c:v>43140</c:v>
                </c:pt>
                <c:pt idx="3359">
                  <c:v>43143</c:v>
                </c:pt>
                <c:pt idx="3360">
                  <c:v>43144</c:v>
                </c:pt>
                <c:pt idx="3361">
                  <c:v>43145</c:v>
                </c:pt>
                <c:pt idx="3362">
                  <c:v>43146</c:v>
                </c:pt>
                <c:pt idx="3363">
                  <c:v>43147</c:v>
                </c:pt>
                <c:pt idx="3364">
                  <c:v>43150</c:v>
                </c:pt>
                <c:pt idx="3365">
                  <c:v>43151</c:v>
                </c:pt>
                <c:pt idx="3366">
                  <c:v>43152</c:v>
                </c:pt>
                <c:pt idx="3367">
                  <c:v>43153</c:v>
                </c:pt>
                <c:pt idx="3368">
                  <c:v>43154</c:v>
                </c:pt>
                <c:pt idx="3369">
                  <c:v>43157</c:v>
                </c:pt>
                <c:pt idx="3370">
                  <c:v>43158</c:v>
                </c:pt>
                <c:pt idx="3371">
                  <c:v>43159</c:v>
                </c:pt>
                <c:pt idx="3372">
                  <c:v>43161</c:v>
                </c:pt>
                <c:pt idx="3373">
                  <c:v>43164</c:v>
                </c:pt>
                <c:pt idx="3374">
                  <c:v>43165</c:v>
                </c:pt>
                <c:pt idx="3375">
                  <c:v>43166</c:v>
                </c:pt>
                <c:pt idx="3376">
                  <c:v>43167</c:v>
                </c:pt>
                <c:pt idx="3377">
                  <c:v>43168</c:v>
                </c:pt>
                <c:pt idx="3378">
                  <c:v>43171</c:v>
                </c:pt>
                <c:pt idx="3379">
                  <c:v>43172</c:v>
                </c:pt>
                <c:pt idx="3380">
                  <c:v>43173</c:v>
                </c:pt>
                <c:pt idx="3381">
                  <c:v>43174</c:v>
                </c:pt>
                <c:pt idx="3382">
                  <c:v>43175</c:v>
                </c:pt>
                <c:pt idx="3383">
                  <c:v>43178</c:v>
                </c:pt>
                <c:pt idx="3384">
                  <c:v>43179</c:v>
                </c:pt>
                <c:pt idx="3385">
                  <c:v>43180</c:v>
                </c:pt>
                <c:pt idx="3386">
                  <c:v>43181</c:v>
                </c:pt>
                <c:pt idx="3387">
                  <c:v>43182</c:v>
                </c:pt>
                <c:pt idx="3388">
                  <c:v>43185</c:v>
                </c:pt>
                <c:pt idx="3389">
                  <c:v>43186</c:v>
                </c:pt>
                <c:pt idx="3390">
                  <c:v>43187</c:v>
                </c:pt>
                <c:pt idx="3391">
                  <c:v>43188</c:v>
                </c:pt>
                <c:pt idx="3392">
                  <c:v>43189</c:v>
                </c:pt>
                <c:pt idx="3393">
                  <c:v>43192</c:v>
                </c:pt>
                <c:pt idx="3394">
                  <c:v>43193</c:v>
                </c:pt>
                <c:pt idx="3395">
                  <c:v>43194</c:v>
                </c:pt>
                <c:pt idx="3396">
                  <c:v>43195</c:v>
                </c:pt>
                <c:pt idx="3397">
                  <c:v>43199</c:v>
                </c:pt>
                <c:pt idx="3398">
                  <c:v>43200</c:v>
                </c:pt>
                <c:pt idx="3399">
                  <c:v>43201</c:v>
                </c:pt>
                <c:pt idx="3400">
                  <c:v>43202</c:v>
                </c:pt>
                <c:pt idx="3401">
                  <c:v>43207</c:v>
                </c:pt>
                <c:pt idx="3402">
                  <c:v>43208</c:v>
                </c:pt>
                <c:pt idx="3403">
                  <c:v>43209</c:v>
                </c:pt>
                <c:pt idx="3404">
                  <c:v>43210</c:v>
                </c:pt>
                <c:pt idx="3405">
                  <c:v>43213</c:v>
                </c:pt>
                <c:pt idx="3406">
                  <c:v>43214</c:v>
                </c:pt>
                <c:pt idx="3407">
                  <c:v>43215</c:v>
                </c:pt>
                <c:pt idx="3408">
                  <c:v>43216</c:v>
                </c:pt>
                <c:pt idx="3409">
                  <c:v>43217</c:v>
                </c:pt>
                <c:pt idx="3410">
                  <c:v>43220</c:v>
                </c:pt>
                <c:pt idx="3411">
                  <c:v>43222</c:v>
                </c:pt>
                <c:pt idx="3412">
                  <c:v>43223</c:v>
                </c:pt>
                <c:pt idx="3413">
                  <c:v>43224</c:v>
                </c:pt>
                <c:pt idx="3414">
                  <c:v>43227</c:v>
                </c:pt>
                <c:pt idx="3415">
                  <c:v>43228</c:v>
                </c:pt>
                <c:pt idx="3416">
                  <c:v>43229</c:v>
                </c:pt>
                <c:pt idx="3417">
                  <c:v>43230</c:v>
                </c:pt>
                <c:pt idx="3418">
                  <c:v>43231</c:v>
                </c:pt>
                <c:pt idx="3419">
                  <c:v>43234</c:v>
                </c:pt>
                <c:pt idx="3420">
                  <c:v>43235</c:v>
                </c:pt>
                <c:pt idx="3421">
                  <c:v>43236</c:v>
                </c:pt>
                <c:pt idx="3422">
                  <c:v>43237</c:v>
                </c:pt>
                <c:pt idx="3423">
                  <c:v>43238</c:v>
                </c:pt>
                <c:pt idx="3424">
                  <c:v>43241</c:v>
                </c:pt>
                <c:pt idx="3425">
                  <c:v>43242</c:v>
                </c:pt>
                <c:pt idx="3426">
                  <c:v>43243</c:v>
                </c:pt>
                <c:pt idx="3427">
                  <c:v>43244</c:v>
                </c:pt>
                <c:pt idx="3428">
                  <c:v>43245</c:v>
                </c:pt>
                <c:pt idx="3429">
                  <c:v>43248</c:v>
                </c:pt>
                <c:pt idx="3430">
                  <c:v>43250</c:v>
                </c:pt>
                <c:pt idx="3431">
                  <c:v>43251</c:v>
                </c:pt>
                <c:pt idx="3432">
                  <c:v>43252</c:v>
                </c:pt>
                <c:pt idx="3433">
                  <c:v>43255</c:v>
                </c:pt>
                <c:pt idx="3434">
                  <c:v>43256</c:v>
                </c:pt>
                <c:pt idx="3435">
                  <c:v>43257</c:v>
                </c:pt>
                <c:pt idx="3436">
                  <c:v>43258</c:v>
                </c:pt>
                <c:pt idx="3437">
                  <c:v>43259</c:v>
                </c:pt>
                <c:pt idx="3438">
                  <c:v>43262</c:v>
                </c:pt>
                <c:pt idx="3439">
                  <c:v>43263</c:v>
                </c:pt>
                <c:pt idx="3440">
                  <c:v>43264</c:v>
                </c:pt>
                <c:pt idx="3441">
                  <c:v>43265</c:v>
                </c:pt>
                <c:pt idx="3442">
                  <c:v>43266</c:v>
                </c:pt>
                <c:pt idx="3443">
                  <c:v>43269</c:v>
                </c:pt>
                <c:pt idx="3444">
                  <c:v>43270</c:v>
                </c:pt>
                <c:pt idx="3445">
                  <c:v>43271</c:v>
                </c:pt>
                <c:pt idx="3446">
                  <c:v>43272</c:v>
                </c:pt>
                <c:pt idx="3447">
                  <c:v>43273</c:v>
                </c:pt>
                <c:pt idx="3448">
                  <c:v>43276</c:v>
                </c:pt>
                <c:pt idx="3449">
                  <c:v>43277</c:v>
                </c:pt>
                <c:pt idx="3450">
                  <c:v>43278</c:v>
                </c:pt>
                <c:pt idx="3451">
                  <c:v>43279</c:v>
                </c:pt>
                <c:pt idx="3452">
                  <c:v>43280</c:v>
                </c:pt>
                <c:pt idx="3453">
                  <c:v>43283</c:v>
                </c:pt>
                <c:pt idx="3454">
                  <c:v>43284</c:v>
                </c:pt>
                <c:pt idx="3455">
                  <c:v>43285</c:v>
                </c:pt>
                <c:pt idx="3456">
                  <c:v>43286</c:v>
                </c:pt>
                <c:pt idx="3457">
                  <c:v>43287</c:v>
                </c:pt>
                <c:pt idx="3458">
                  <c:v>43290</c:v>
                </c:pt>
                <c:pt idx="3459">
                  <c:v>43291</c:v>
                </c:pt>
                <c:pt idx="3460">
                  <c:v>43292</c:v>
                </c:pt>
                <c:pt idx="3461">
                  <c:v>43293</c:v>
                </c:pt>
                <c:pt idx="3462">
                  <c:v>43294</c:v>
                </c:pt>
                <c:pt idx="3463">
                  <c:v>43297</c:v>
                </c:pt>
                <c:pt idx="3464">
                  <c:v>43298</c:v>
                </c:pt>
                <c:pt idx="3465">
                  <c:v>43299</c:v>
                </c:pt>
                <c:pt idx="3466">
                  <c:v>43300</c:v>
                </c:pt>
                <c:pt idx="3467">
                  <c:v>43301</c:v>
                </c:pt>
                <c:pt idx="3468">
                  <c:v>43304</c:v>
                </c:pt>
                <c:pt idx="3469">
                  <c:v>43305</c:v>
                </c:pt>
                <c:pt idx="3470">
                  <c:v>43306</c:v>
                </c:pt>
                <c:pt idx="3471">
                  <c:v>43307</c:v>
                </c:pt>
                <c:pt idx="3472">
                  <c:v>43312</c:v>
                </c:pt>
                <c:pt idx="3473">
                  <c:v>43313</c:v>
                </c:pt>
                <c:pt idx="3474">
                  <c:v>43314</c:v>
                </c:pt>
                <c:pt idx="3475">
                  <c:v>43315</c:v>
                </c:pt>
                <c:pt idx="3476">
                  <c:v>43318</c:v>
                </c:pt>
                <c:pt idx="3477">
                  <c:v>43319</c:v>
                </c:pt>
                <c:pt idx="3478">
                  <c:v>43320</c:v>
                </c:pt>
                <c:pt idx="3479">
                  <c:v>43321</c:v>
                </c:pt>
                <c:pt idx="3480">
                  <c:v>43322</c:v>
                </c:pt>
                <c:pt idx="3481">
                  <c:v>43326</c:v>
                </c:pt>
                <c:pt idx="3482">
                  <c:v>43327</c:v>
                </c:pt>
                <c:pt idx="3483">
                  <c:v>43328</c:v>
                </c:pt>
                <c:pt idx="3484">
                  <c:v>43329</c:v>
                </c:pt>
                <c:pt idx="3485">
                  <c:v>43332</c:v>
                </c:pt>
                <c:pt idx="3486">
                  <c:v>43333</c:v>
                </c:pt>
                <c:pt idx="3487">
                  <c:v>43334</c:v>
                </c:pt>
                <c:pt idx="3488">
                  <c:v>43335</c:v>
                </c:pt>
                <c:pt idx="3489">
                  <c:v>43336</c:v>
                </c:pt>
                <c:pt idx="3490">
                  <c:v>43339</c:v>
                </c:pt>
                <c:pt idx="3491">
                  <c:v>43340</c:v>
                </c:pt>
                <c:pt idx="3492">
                  <c:v>43341</c:v>
                </c:pt>
                <c:pt idx="3493">
                  <c:v>43342</c:v>
                </c:pt>
                <c:pt idx="3494">
                  <c:v>43343</c:v>
                </c:pt>
                <c:pt idx="3495">
                  <c:v>43346</c:v>
                </c:pt>
                <c:pt idx="3496">
                  <c:v>43347</c:v>
                </c:pt>
                <c:pt idx="3497">
                  <c:v>43348</c:v>
                </c:pt>
                <c:pt idx="3498">
                  <c:v>43349</c:v>
                </c:pt>
                <c:pt idx="3499">
                  <c:v>43350</c:v>
                </c:pt>
                <c:pt idx="3500">
                  <c:v>43353</c:v>
                </c:pt>
                <c:pt idx="3501">
                  <c:v>43354</c:v>
                </c:pt>
                <c:pt idx="3502">
                  <c:v>43355</c:v>
                </c:pt>
                <c:pt idx="3503">
                  <c:v>43356</c:v>
                </c:pt>
                <c:pt idx="3504">
                  <c:v>43357</c:v>
                </c:pt>
                <c:pt idx="3505">
                  <c:v>43360</c:v>
                </c:pt>
                <c:pt idx="3506">
                  <c:v>43361</c:v>
                </c:pt>
                <c:pt idx="3507">
                  <c:v>43362</c:v>
                </c:pt>
                <c:pt idx="3508">
                  <c:v>43363</c:v>
                </c:pt>
                <c:pt idx="3509">
                  <c:v>43364</c:v>
                </c:pt>
                <c:pt idx="3510">
                  <c:v>43367</c:v>
                </c:pt>
                <c:pt idx="3511">
                  <c:v>43368</c:v>
                </c:pt>
                <c:pt idx="3512">
                  <c:v>43369</c:v>
                </c:pt>
                <c:pt idx="3513">
                  <c:v>43370</c:v>
                </c:pt>
                <c:pt idx="3514">
                  <c:v>43371</c:v>
                </c:pt>
                <c:pt idx="3515">
                  <c:v>43374</c:v>
                </c:pt>
                <c:pt idx="3516">
                  <c:v>43375</c:v>
                </c:pt>
                <c:pt idx="3517">
                  <c:v>43376</c:v>
                </c:pt>
                <c:pt idx="3518">
                  <c:v>43377</c:v>
                </c:pt>
                <c:pt idx="3519">
                  <c:v>43378</c:v>
                </c:pt>
                <c:pt idx="3520">
                  <c:v>43381</c:v>
                </c:pt>
                <c:pt idx="3521">
                  <c:v>43382</c:v>
                </c:pt>
                <c:pt idx="3522">
                  <c:v>43383</c:v>
                </c:pt>
                <c:pt idx="3523">
                  <c:v>43384</c:v>
                </c:pt>
                <c:pt idx="3524">
                  <c:v>43385</c:v>
                </c:pt>
                <c:pt idx="3525">
                  <c:v>43389</c:v>
                </c:pt>
                <c:pt idx="3526">
                  <c:v>43390</c:v>
                </c:pt>
                <c:pt idx="3527">
                  <c:v>43391</c:v>
                </c:pt>
                <c:pt idx="3528">
                  <c:v>43392</c:v>
                </c:pt>
                <c:pt idx="3529">
                  <c:v>43395</c:v>
                </c:pt>
                <c:pt idx="3530">
                  <c:v>43397</c:v>
                </c:pt>
                <c:pt idx="3531">
                  <c:v>43398</c:v>
                </c:pt>
                <c:pt idx="3532">
                  <c:v>43399</c:v>
                </c:pt>
                <c:pt idx="3533">
                  <c:v>43402</c:v>
                </c:pt>
                <c:pt idx="3534">
                  <c:v>43403</c:v>
                </c:pt>
                <c:pt idx="3535">
                  <c:v>43404</c:v>
                </c:pt>
                <c:pt idx="3536">
                  <c:v>43405</c:v>
                </c:pt>
                <c:pt idx="3537">
                  <c:v>43406</c:v>
                </c:pt>
                <c:pt idx="3538">
                  <c:v>43409</c:v>
                </c:pt>
                <c:pt idx="3539">
                  <c:v>43410</c:v>
                </c:pt>
                <c:pt idx="3540">
                  <c:v>43411</c:v>
                </c:pt>
                <c:pt idx="3541">
                  <c:v>43412</c:v>
                </c:pt>
                <c:pt idx="3542">
                  <c:v>43413</c:v>
                </c:pt>
                <c:pt idx="3543">
                  <c:v>43416</c:v>
                </c:pt>
                <c:pt idx="3544">
                  <c:v>43417</c:v>
                </c:pt>
                <c:pt idx="3545">
                  <c:v>43418</c:v>
                </c:pt>
                <c:pt idx="3546">
                  <c:v>43419</c:v>
                </c:pt>
                <c:pt idx="3547">
                  <c:v>43420</c:v>
                </c:pt>
                <c:pt idx="3548">
                  <c:v>43423</c:v>
                </c:pt>
                <c:pt idx="3549">
                  <c:v>43424</c:v>
                </c:pt>
                <c:pt idx="3550">
                  <c:v>43425</c:v>
                </c:pt>
                <c:pt idx="3551">
                  <c:v>43426</c:v>
                </c:pt>
                <c:pt idx="3552">
                  <c:v>43427</c:v>
                </c:pt>
                <c:pt idx="3553">
                  <c:v>43430</c:v>
                </c:pt>
                <c:pt idx="3554">
                  <c:v>43431</c:v>
                </c:pt>
                <c:pt idx="3555">
                  <c:v>43432</c:v>
                </c:pt>
                <c:pt idx="3556">
                  <c:v>43433</c:v>
                </c:pt>
                <c:pt idx="3557">
                  <c:v>43434</c:v>
                </c:pt>
                <c:pt idx="3558">
                  <c:v>43437</c:v>
                </c:pt>
                <c:pt idx="3559">
                  <c:v>43438</c:v>
                </c:pt>
                <c:pt idx="3560">
                  <c:v>43440</c:v>
                </c:pt>
                <c:pt idx="3561">
                  <c:v>43441</c:v>
                </c:pt>
                <c:pt idx="3562">
                  <c:v>43445</c:v>
                </c:pt>
                <c:pt idx="3563">
                  <c:v>43446</c:v>
                </c:pt>
                <c:pt idx="3564">
                  <c:v>43447</c:v>
                </c:pt>
                <c:pt idx="3565">
                  <c:v>43448</c:v>
                </c:pt>
                <c:pt idx="3566">
                  <c:v>43451</c:v>
                </c:pt>
                <c:pt idx="3567">
                  <c:v>43452</c:v>
                </c:pt>
                <c:pt idx="3568">
                  <c:v>43453</c:v>
                </c:pt>
                <c:pt idx="3569">
                  <c:v>43454</c:v>
                </c:pt>
                <c:pt idx="3570">
                  <c:v>43455</c:v>
                </c:pt>
                <c:pt idx="3571">
                  <c:v>43458</c:v>
                </c:pt>
                <c:pt idx="3572">
                  <c:v>43459</c:v>
                </c:pt>
                <c:pt idx="3573">
                  <c:v>43460</c:v>
                </c:pt>
                <c:pt idx="3574">
                  <c:v>43461</c:v>
                </c:pt>
                <c:pt idx="3575">
                  <c:v>43462</c:v>
                </c:pt>
              </c:numCache>
            </c:numRef>
          </c:cat>
          <c:val>
            <c:numRef>
              <c:f>'historicalTrading_excel (1)'!$C$4:$C$3579</c:f>
              <c:numCache>
                <c:formatCode>0.0</c:formatCode>
                <c:ptCount val="3576"/>
                <c:pt idx="0">
                  <c:v>0.82</c:v>
                </c:pt>
                <c:pt idx="1">
                  <c:v>0.83499999999999996</c:v>
                </c:pt>
                <c:pt idx="2">
                  <c:v>0.82499999999999996</c:v>
                </c:pt>
                <c:pt idx="3">
                  <c:v>0.82499999999999996</c:v>
                </c:pt>
                <c:pt idx="4">
                  <c:v>0.82499999999999996</c:v>
                </c:pt>
                <c:pt idx="5">
                  <c:v>0.83000000000000007</c:v>
                </c:pt>
                <c:pt idx="6">
                  <c:v>0.83499999999999996</c:v>
                </c:pt>
                <c:pt idx="7">
                  <c:v>0.83499999999999996</c:v>
                </c:pt>
                <c:pt idx="8">
                  <c:v>0.83499999999999996</c:v>
                </c:pt>
                <c:pt idx="9">
                  <c:v>0.83499999999999996</c:v>
                </c:pt>
                <c:pt idx="10">
                  <c:v>0.83499999999999996</c:v>
                </c:pt>
                <c:pt idx="11">
                  <c:v>0.81500000000000006</c:v>
                </c:pt>
                <c:pt idx="12">
                  <c:v>0.81500000000000006</c:v>
                </c:pt>
                <c:pt idx="13">
                  <c:v>0.82</c:v>
                </c:pt>
                <c:pt idx="14">
                  <c:v>0.81500000000000006</c:v>
                </c:pt>
                <c:pt idx="15">
                  <c:v>0.80999999999999994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0.80500000000000005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0.79</c:v>
                </c:pt>
                <c:pt idx="26">
                  <c:v>0.82</c:v>
                </c:pt>
                <c:pt idx="27">
                  <c:v>0.88500000000000001</c:v>
                </c:pt>
                <c:pt idx="28">
                  <c:v>0.90999999999999992</c:v>
                </c:pt>
                <c:pt idx="29">
                  <c:v>1.02</c:v>
                </c:pt>
                <c:pt idx="30">
                  <c:v>1.0699999999999998</c:v>
                </c:pt>
                <c:pt idx="31">
                  <c:v>1.03</c:v>
                </c:pt>
                <c:pt idx="32">
                  <c:v>1.03</c:v>
                </c:pt>
                <c:pt idx="33">
                  <c:v>1.02</c:v>
                </c:pt>
                <c:pt idx="34">
                  <c:v>1</c:v>
                </c:pt>
                <c:pt idx="35">
                  <c:v>0.99</c:v>
                </c:pt>
                <c:pt idx="36">
                  <c:v>0.99499999999999988</c:v>
                </c:pt>
                <c:pt idx="37">
                  <c:v>0.99</c:v>
                </c:pt>
                <c:pt idx="38">
                  <c:v>1.02</c:v>
                </c:pt>
                <c:pt idx="39">
                  <c:v>1.01</c:v>
                </c:pt>
                <c:pt idx="40">
                  <c:v>1</c:v>
                </c:pt>
                <c:pt idx="41">
                  <c:v>1</c:v>
                </c:pt>
                <c:pt idx="42">
                  <c:v>1.01</c:v>
                </c:pt>
                <c:pt idx="43">
                  <c:v>1.02</c:v>
                </c:pt>
                <c:pt idx="44">
                  <c:v>1.04</c:v>
                </c:pt>
                <c:pt idx="45">
                  <c:v>1.1499999999999999</c:v>
                </c:pt>
                <c:pt idx="46">
                  <c:v>1.24</c:v>
                </c:pt>
                <c:pt idx="47">
                  <c:v>1.19</c:v>
                </c:pt>
                <c:pt idx="48">
                  <c:v>1.22</c:v>
                </c:pt>
                <c:pt idx="49">
                  <c:v>1.24</c:v>
                </c:pt>
                <c:pt idx="50">
                  <c:v>1.27</c:v>
                </c:pt>
                <c:pt idx="51">
                  <c:v>1.33</c:v>
                </c:pt>
                <c:pt idx="52">
                  <c:v>1.3</c:v>
                </c:pt>
                <c:pt idx="53">
                  <c:v>1.28</c:v>
                </c:pt>
                <c:pt idx="54">
                  <c:v>1.3699999999999999</c:v>
                </c:pt>
                <c:pt idx="55">
                  <c:v>1.35</c:v>
                </c:pt>
                <c:pt idx="56">
                  <c:v>1.31</c:v>
                </c:pt>
                <c:pt idx="57">
                  <c:v>1.3199999999999998</c:v>
                </c:pt>
                <c:pt idx="58">
                  <c:v>1.29</c:v>
                </c:pt>
                <c:pt idx="59">
                  <c:v>1.31</c:v>
                </c:pt>
                <c:pt idx="60">
                  <c:v>1.31</c:v>
                </c:pt>
                <c:pt idx="61">
                  <c:v>1.3199999999999998</c:v>
                </c:pt>
                <c:pt idx="62">
                  <c:v>1.31</c:v>
                </c:pt>
                <c:pt idx="63">
                  <c:v>1.29</c:v>
                </c:pt>
                <c:pt idx="64">
                  <c:v>1.28</c:v>
                </c:pt>
                <c:pt idx="65">
                  <c:v>1.29</c:v>
                </c:pt>
                <c:pt idx="66">
                  <c:v>1.28</c:v>
                </c:pt>
                <c:pt idx="67">
                  <c:v>1.31</c:v>
                </c:pt>
                <c:pt idx="68">
                  <c:v>1.31</c:v>
                </c:pt>
                <c:pt idx="69">
                  <c:v>1.3199999999999998</c:v>
                </c:pt>
                <c:pt idx="70">
                  <c:v>1.3</c:v>
                </c:pt>
                <c:pt idx="71">
                  <c:v>1.29</c:v>
                </c:pt>
                <c:pt idx="72">
                  <c:v>1.29</c:v>
                </c:pt>
                <c:pt idx="73">
                  <c:v>1.3</c:v>
                </c:pt>
                <c:pt idx="74">
                  <c:v>1.31</c:v>
                </c:pt>
                <c:pt idx="75">
                  <c:v>1.29</c:v>
                </c:pt>
                <c:pt idx="76">
                  <c:v>1.28</c:v>
                </c:pt>
                <c:pt idx="77">
                  <c:v>1.29</c:v>
                </c:pt>
                <c:pt idx="78">
                  <c:v>1.31</c:v>
                </c:pt>
                <c:pt idx="79">
                  <c:v>1.31</c:v>
                </c:pt>
                <c:pt idx="80">
                  <c:v>1.31</c:v>
                </c:pt>
                <c:pt idx="81">
                  <c:v>1.3599999999999999</c:v>
                </c:pt>
                <c:pt idx="82">
                  <c:v>1.42</c:v>
                </c:pt>
                <c:pt idx="83">
                  <c:v>1.42</c:v>
                </c:pt>
                <c:pt idx="84">
                  <c:v>1.3900000000000001</c:v>
                </c:pt>
                <c:pt idx="85">
                  <c:v>1.35</c:v>
                </c:pt>
                <c:pt idx="86">
                  <c:v>1.34</c:v>
                </c:pt>
                <c:pt idx="87">
                  <c:v>1.31</c:v>
                </c:pt>
                <c:pt idx="88">
                  <c:v>1.33</c:v>
                </c:pt>
                <c:pt idx="89">
                  <c:v>1.3199999999999998</c:v>
                </c:pt>
                <c:pt idx="90">
                  <c:v>1.3</c:v>
                </c:pt>
                <c:pt idx="91">
                  <c:v>1.28</c:v>
                </c:pt>
                <c:pt idx="92">
                  <c:v>1.3</c:v>
                </c:pt>
                <c:pt idx="93">
                  <c:v>1.28</c:v>
                </c:pt>
                <c:pt idx="94">
                  <c:v>1.3199999999999998</c:v>
                </c:pt>
                <c:pt idx="95">
                  <c:v>1.41</c:v>
                </c:pt>
                <c:pt idx="96">
                  <c:v>1.51</c:v>
                </c:pt>
                <c:pt idx="97">
                  <c:v>1.49</c:v>
                </c:pt>
                <c:pt idx="98">
                  <c:v>1.69</c:v>
                </c:pt>
                <c:pt idx="99">
                  <c:v>1.65</c:v>
                </c:pt>
                <c:pt idx="100">
                  <c:v>1.8</c:v>
                </c:pt>
                <c:pt idx="101">
                  <c:v>1.8</c:v>
                </c:pt>
                <c:pt idx="102">
                  <c:v>1.83</c:v>
                </c:pt>
                <c:pt idx="103">
                  <c:v>1.8</c:v>
                </c:pt>
                <c:pt idx="104">
                  <c:v>1.7399999999999998</c:v>
                </c:pt>
                <c:pt idx="105">
                  <c:v>1.61</c:v>
                </c:pt>
                <c:pt idx="106">
                  <c:v>1.7399999999999998</c:v>
                </c:pt>
                <c:pt idx="107">
                  <c:v>1.8199999999999998</c:v>
                </c:pt>
                <c:pt idx="108">
                  <c:v>1.86</c:v>
                </c:pt>
                <c:pt idx="109">
                  <c:v>1.86</c:v>
                </c:pt>
                <c:pt idx="110">
                  <c:v>1.78</c:v>
                </c:pt>
                <c:pt idx="111">
                  <c:v>1.73</c:v>
                </c:pt>
                <c:pt idx="112">
                  <c:v>1.7</c:v>
                </c:pt>
                <c:pt idx="113">
                  <c:v>1.7100000000000002</c:v>
                </c:pt>
                <c:pt idx="114">
                  <c:v>1.69</c:v>
                </c:pt>
                <c:pt idx="115">
                  <c:v>1.7</c:v>
                </c:pt>
                <c:pt idx="116">
                  <c:v>1.7</c:v>
                </c:pt>
                <c:pt idx="117">
                  <c:v>1.78</c:v>
                </c:pt>
                <c:pt idx="118">
                  <c:v>1.83</c:v>
                </c:pt>
                <c:pt idx="119">
                  <c:v>1.78</c:v>
                </c:pt>
                <c:pt idx="120">
                  <c:v>1.83</c:v>
                </c:pt>
                <c:pt idx="121">
                  <c:v>1.8</c:v>
                </c:pt>
                <c:pt idx="122">
                  <c:v>1.7600000000000002</c:v>
                </c:pt>
                <c:pt idx="123">
                  <c:v>1.72</c:v>
                </c:pt>
                <c:pt idx="124">
                  <c:v>1.7399999999999998</c:v>
                </c:pt>
                <c:pt idx="125">
                  <c:v>1.73</c:v>
                </c:pt>
                <c:pt idx="126">
                  <c:v>1.72</c:v>
                </c:pt>
                <c:pt idx="127">
                  <c:v>1.6600000000000001</c:v>
                </c:pt>
                <c:pt idx="128">
                  <c:v>1.65</c:v>
                </c:pt>
                <c:pt idx="129">
                  <c:v>1.64</c:v>
                </c:pt>
                <c:pt idx="130">
                  <c:v>1.64</c:v>
                </c:pt>
                <c:pt idx="131">
                  <c:v>1.59</c:v>
                </c:pt>
                <c:pt idx="132">
                  <c:v>1.53</c:v>
                </c:pt>
                <c:pt idx="133">
                  <c:v>1.5699999999999998</c:v>
                </c:pt>
                <c:pt idx="134">
                  <c:v>1.59</c:v>
                </c:pt>
                <c:pt idx="135">
                  <c:v>1.6300000000000001</c:v>
                </c:pt>
                <c:pt idx="136">
                  <c:v>1.64</c:v>
                </c:pt>
                <c:pt idx="137">
                  <c:v>1.6600000000000001</c:v>
                </c:pt>
                <c:pt idx="138">
                  <c:v>1.64</c:v>
                </c:pt>
                <c:pt idx="139">
                  <c:v>1.6199999999999999</c:v>
                </c:pt>
                <c:pt idx="140">
                  <c:v>1.64</c:v>
                </c:pt>
                <c:pt idx="141">
                  <c:v>1.65</c:v>
                </c:pt>
                <c:pt idx="142">
                  <c:v>1.6600000000000001</c:v>
                </c:pt>
                <c:pt idx="143">
                  <c:v>1.6800000000000002</c:v>
                </c:pt>
                <c:pt idx="144">
                  <c:v>1.6800000000000002</c:v>
                </c:pt>
                <c:pt idx="145">
                  <c:v>1.67</c:v>
                </c:pt>
                <c:pt idx="146">
                  <c:v>1.65</c:v>
                </c:pt>
                <c:pt idx="147">
                  <c:v>1.67</c:v>
                </c:pt>
                <c:pt idx="148">
                  <c:v>1.65</c:v>
                </c:pt>
                <c:pt idx="149">
                  <c:v>1.65</c:v>
                </c:pt>
                <c:pt idx="150">
                  <c:v>1.65</c:v>
                </c:pt>
                <c:pt idx="151">
                  <c:v>1.6199999999999999</c:v>
                </c:pt>
                <c:pt idx="152">
                  <c:v>1.65</c:v>
                </c:pt>
                <c:pt idx="153">
                  <c:v>1.65</c:v>
                </c:pt>
                <c:pt idx="154">
                  <c:v>1.65</c:v>
                </c:pt>
                <c:pt idx="155">
                  <c:v>1.65</c:v>
                </c:pt>
                <c:pt idx="156">
                  <c:v>1.6199999999999999</c:v>
                </c:pt>
                <c:pt idx="157">
                  <c:v>1.6199999999999999</c:v>
                </c:pt>
                <c:pt idx="158">
                  <c:v>1.61</c:v>
                </c:pt>
                <c:pt idx="159">
                  <c:v>1.64</c:v>
                </c:pt>
                <c:pt idx="160">
                  <c:v>1.6199999999999999</c:v>
                </c:pt>
                <c:pt idx="161">
                  <c:v>1.65</c:v>
                </c:pt>
                <c:pt idx="162">
                  <c:v>1.65</c:v>
                </c:pt>
                <c:pt idx="163">
                  <c:v>1.64</c:v>
                </c:pt>
                <c:pt idx="164">
                  <c:v>1.64</c:v>
                </c:pt>
                <c:pt idx="165">
                  <c:v>1.6300000000000001</c:v>
                </c:pt>
                <c:pt idx="166">
                  <c:v>1.6199999999999999</c:v>
                </c:pt>
                <c:pt idx="167">
                  <c:v>1.6199999999999999</c:v>
                </c:pt>
                <c:pt idx="168">
                  <c:v>1.61</c:v>
                </c:pt>
                <c:pt idx="169">
                  <c:v>1.6</c:v>
                </c:pt>
                <c:pt idx="170">
                  <c:v>1.59</c:v>
                </c:pt>
                <c:pt idx="171">
                  <c:v>1.7</c:v>
                </c:pt>
                <c:pt idx="172">
                  <c:v>1.65</c:v>
                </c:pt>
                <c:pt idx="173">
                  <c:v>1.6600000000000001</c:v>
                </c:pt>
                <c:pt idx="174">
                  <c:v>1.69</c:v>
                </c:pt>
                <c:pt idx="175">
                  <c:v>1.6600000000000001</c:v>
                </c:pt>
                <c:pt idx="176">
                  <c:v>1.65</c:v>
                </c:pt>
                <c:pt idx="177">
                  <c:v>1.6600000000000001</c:v>
                </c:pt>
                <c:pt idx="178">
                  <c:v>1.6600000000000001</c:v>
                </c:pt>
                <c:pt idx="179">
                  <c:v>1.6600000000000001</c:v>
                </c:pt>
                <c:pt idx="180">
                  <c:v>1.65</c:v>
                </c:pt>
                <c:pt idx="181">
                  <c:v>1.6600000000000001</c:v>
                </c:pt>
                <c:pt idx="182">
                  <c:v>1.67</c:v>
                </c:pt>
                <c:pt idx="183">
                  <c:v>1.67</c:v>
                </c:pt>
                <c:pt idx="184">
                  <c:v>1.67</c:v>
                </c:pt>
                <c:pt idx="185">
                  <c:v>1.67</c:v>
                </c:pt>
                <c:pt idx="186">
                  <c:v>1.69</c:v>
                </c:pt>
                <c:pt idx="187">
                  <c:v>1.7</c:v>
                </c:pt>
                <c:pt idx="188">
                  <c:v>1.69</c:v>
                </c:pt>
                <c:pt idx="189">
                  <c:v>1.69</c:v>
                </c:pt>
                <c:pt idx="190">
                  <c:v>1.6600000000000001</c:v>
                </c:pt>
                <c:pt idx="191">
                  <c:v>1.65</c:v>
                </c:pt>
                <c:pt idx="192">
                  <c:v>1.6199999999999999</c:v>
                </c:pt>
                <c:pt idx="193">
                  <c:v>1.6300000000000001</c:v>
                </c:pt>
                <c:pt idx="194">
                  <c:v>1.6199999999999999</c:v>
                </c:pt>
                <c:pt idx="195">
                  <c:v>1.6600000000000001</c:v>
                </c:pt>
                <c:pt idx="196">
                  <c:v>1.6600000000000001</c:v>
                </c:pt>
                <c:pt idx="197">
                  <c:v>1.6800000000000002</c:v>
                </c:pt>
                <c:pt idx="198">
                  <c:v>1.6800000000000002</c:v>
                </c:pt>
                <c:pt idx="199">
                  <c:v>1.7</c:v>
                </c:pt>
                <c:pt idx="200">
                  <c:v>1.7100000000000002</c:v>
                </c:pt>
                <c:pt idx="201">
                  <c:v>1.7</c:v>
                </c:pt>
                <c:pt idx="202">
                  <c:v>1.7</c:v>
                </c:pt>
                <c:pt idx="203">
                  <c:v>1.69</c:v>
                </c:pt>
                <c:pt idx="204">
                  <c:v>1.69</c:v>
                </c:pt>
                <c:pt idx="205">
                  <c:v>1.69</c:v>
                </c:pt>
                <c:pt idx="206">
                  <c:v>1.6600000000000001</c:v>
                </c:pt>
                <c:pt idx="207">
                  <c:v>1.6300000000000001</c:v>
                </c:pt>
                <c:pt idx="208">
                  <c:v>1.6600000000000001</c:v>
                </c:pt>
                <c:pt idx="209">
                  <c:v>1.6600000000000001</c:v>
                </c:pt>
                <c:pt idx="210">
                  <c:v>1.69</c:v>
                </c:pt>
                <c:pt idx="211">
                  <c:v>1.69</c:v>
                </c:pt>
                <c:pt idx="212">
                  <c:v>1.69</c:v>
                </c:pt>
                <c:pt idx="213">
                  <c:v>1.67</c:v>
                </c:pt>
                <c:pt idx="214">
                  <c:v>1.67</c:v>
                </c:pt>
                <c:pt idx="215">
                  <c:v>1.6800000000000002</c:v>
                </c:pt>
                <c:pt idx="216">
                  <c:v>1.6800000000000002</c:v>
                </c:pt>
                <c:pt idx="217">
                  <c:v>1.6600000000000001</c:v>
                </c:pt>
                <c:pt idx="218">
                  <c:v>1.6800000000000002</c:v>
                </c:pt>
                <c:pt idx="219">
                  <c:v>1.69</c:v>
                </c:pt>
                <c:pt idx="220">
                  <c:v>1.69</c:v>
                </c:pt>
                <c:pt idx="221">
                  <c:v>1.6600000000000001</c:v>
                </c:pt>
                <c:pt idx="222">
                  <c:v>1.6800000000000002</c:v>
                </c:pt>
                <c:pt idx="223">
                  <c:v>1.6800000000000002</c:v>
                </c:pt>
                <c:pt idx="224">
                  <c:v>1.6800000000000002</c:v>
                </c:pt>
                <c:pt idx="225">
                  <c:v>1.6800000000000002</c:v>
                </c:pt>
                <c:pt idx="226">
                  <c:v>1.6600000000000001</c:v>
                </c:pt>
                <c:pt idx="227">
                  <c:v>1.67</c:v>
                </c:pt>
                <c:pt idx="228">
                  <c:v>1.6800000000000002</c:v>
                </c:pt>
                <c:pt idx="229">
                  <c:v>1.6800000000000002</c:v>
                </c:pt>
                <c:pt idx="230">
                  <c:v>1.69</c:v>
                </c:pt>
                <c:pt idx="231">
                  <c:v>1.6800000000000002</c:v>
                </c:pt>
                <c:pt idx="232">
                  <c:v>1.6600000000000001</c:v>
                </c:pt>
                <c:pt idx="233">
                  <c:v>1.65</c:v>
                </c:pt>
                <c:pt idx="234">
                  <c:v>1.64</c:v>
                </c:pt>
                <c:pt idx="235">
                  <c:v>1.6600000000000001</c:v>
                </c:pt>
                <c:pt idx="236">
                  <c:v>1.67</c:v>
                </c:pt>
                <c:pt idx="237">
                  <c:v>1.6800000000000002</c:v>
                </c:pt>
                <c:pt idx="238">
                  <c:v>1.7</c:v>
                </c:pt>
                <c:pt idx="239">
                  <c:v>1.6800000000000002</c:v>
                </c:pt>
                <c:pt idx="240">
                  <c:v>1.69</c:v>
                </c:pt>
                <c:pt idx="241">
                  <c:v>1.7</c:v>
                </c:pt>
                <c:pt idx="242">
                  <c:v>1.69</c:v>
                </c:pt>
                <c:pt idx="243">
                  <c:v>1.69</c:v>
                </c:pt>
                <c:pt idx="244">
                  <c:v>1.69</c:v>
                </c:pt>
                <c:pt idx="245">
                  <c:v>1.6800000000000002</c:v>
                </c:pt>
                <c:pt idx="246">
                  <c:v>1.6800000000000002</c:v>
                </c:pt>
                <c:pt idx="247">
                  <c:v>1.67</c:v>
                </c:pt>
                <c:pt idx="248">
                  <c:v>1.67</c:v>
                </c:pt>
                <c:pt idx="249">
                  <c:v>1.6600000000000001</c:v>
                </c:pt>
                <c:pt idx="250">
                  <c:v>1.64</c:v>
                </c:pt>
                <c:pt idx="251">
                  <c:v>1.6199999999999999</c:v>
                </c:pt>
                <c:pt idx="252">
                  <c:v>1.6300000000000001</c:v>
                </c:pt>
                <c:pt idx="253">
                  <c:v>1.69</c:v>
                </c:pt>
                <c:pt idx="254">
                  <c:v>1.6600000000000001</c:v>
                </c:pt>
                <c:pt idx="255">
                  <c:v>1.67</c:v>
                </c:pt>
                <c:pt idx="256">
                  <c:v>1.64</c:v>
                </c:pt>
                <c:pt idx="257">
                  <c:v>1.64</c:v>
                </c:pt>
                <c:pt idx="258">
                  <c:v>1.6199999999999999</c:v>
                </c:pt>
                <c:pt idx="259">
                  <c:v>1.61</c:v>
                </c:pt>
                <c:pt idx="260">
                  <c:v>1.61</c:v>
                </c:pt>
                <c:pt idx="261">
                  <c:v>1.6199999999999999</c:v>
                </c:pt>
                <c:pt idx="262">
                  <c:v>1.6300000000000001</c:v>
                </c:pt>
                <c:pt idx="263">
                  <c:v>1.6300000000000001</c:v>
                </c:pt>
                <c:pt idx="264">
                  <c:v>1.64</c:v>
                </c:pt>
                <c:pt idx="265">
                  <c:v>1.6199999999999999</c:v>
                </c:pt>
                <c:pt idx="266">
                  <c:v>1.6199999999999999</c:v>
                </c:pt>
                <c:pt idx="267">
                  <c:v>1.6300000000000001</c:v>
                </c:pt>
                <c:pt idx="268">
                  <c:v>1.64</c:v>
                </c:pt>
                <c:pt idx="269">
                  <c:v>1.6300000000000001</c:v>
                </c:pt>
                <c:pt idx="270">
                  <c:v>1.61</c:v>
                </c:pt>
                <c:pt idx="271">
                  <c:v>1.61</c:v>
                </c:pt>
                <c:pt idx="272">
                  <c:v>1.6</c:v>
                </c:pt>
                <c:pt idx="273">
                  <c:v>1.59</c:v>
                </c:pt>
                <c:pt idx="274">
                  <c:v>1.6</c:v>
                </c:pt>
                <c:pt idx="275">
                  <c:v>1.59</c:v>
                </c:pt>
                <c:pt idx="276">
                  <c:v>1.55</c:v>
                </c:pt>
                <c:pt idx="277">
                  <c:v>1.52</c:v>
                </c:pt>
                <c:pt idx="278">
                  <c:v>1.53</c:v>
                </c:pt>
                <c:pt idx="279">
                  <c:v>1.47</c:v>
                </c:pt>
                <c:pt idx="280">
                  <c:v>1.53</c:v>
                </c:pt>
                <c:pt idx="281">
                  <c:v>1.5</c:v>
                </c:pt>
                <c:pt idx="282">
                  <c:v>1.49</c:v>
                </c:pt>
                <c:pt idx="283">
                  <c:v>1.51</c:v>
                </c:pt>
                <c:pt idx="284">
                  <c:v>1.51</c:v>
                </c:pt>
                <c:pt idx="285">
                  <c:v>1.49</c:v>
                </c:pt>
                <c:pt idx="286">
                  <c:v>1.5</c:v>
                </c:pt>
                <c:pt idx="287">
                  <c:v>1.5</c:v>
                </c:pt>
                <c:pt idx="288">
                  <c:v>1.48</c:v>
                </c:pt>
                <c:pt idx="289">
                  <c:v>1.49</c:v>
                </c:pt>
                <c:pt idx="290">
                  <c:v>1.49</c:v>
                </c:pt>
                <c:pt idx="291">
                  <c:v>1.49</c:v>
                </c:pt>
                <c:pt idx="292">
                  <c:v>1.49</c:v>
                </c:pt>
                <c:pt idx="293">
                  <c:v>1.48</c:v>
                </c:pt>
                <c:pt idx="294">
                  <c:v>1.49</c:v>
                </c:pt>
                <c:pt idx="295">
                  <c:v>1.49</c:v>
                </c:pt>
                <c:pt idx="296">
                  <c:v>1.41</c:v>
                </c:pt>
                <c:pt idx="297">
                  <c:v>1.4</c:v>
                </c:pt>
                <c:pt idx="298">
                  <c:v>1.41</c:v>
                </c:pt>
                <c:pt idx="299">
                  <c:v>1.4</c:v>
                </c:pt>
                <c:pt idx="300">
                  <c:v>1.3900000000000001</c:v>
                </c:pt>
                <c:pt idx="301">
                  <c:v>1.3800000000000001</c:v>
                </c:pt>
                <c:pt idx="302">
                  <c:v>1.3800000000000001</c:v>
                </c:pt>
                <c:pt idx="303">
                  <c:v>1.49</c:v>
                </c:pt>
                <c:pt idx="304">
                  <c:v>1.49</c:v>
                </c:pt>
                <c:pt idx="305">
                  <c:v>1.48</c:v>
                </c:pt>
                <c:pt idx="306">
                  <c:v>1.47</c:v>
                </c:pt>
                <c:pt idx="307">
                  <c:v>1.45</c:v>
                </c:pt>
                <c:pt idx="308">
                  <c:v>1.45</c:v>
                </c:pt>
                <c:pt idx="309">
                  <c:v>1.45</c:v>
                </c:pt>
                <c:pt idx="310">
                  <c:v>1.45</c:v>
                </c:pt>
                <c:pt idx="311">
                  <c:v>1.45</c:v>
                </c:pt>
                <c:pt idx="312">
                  <c:v>1.47</c:v>
                </c:pt>
                <c:pt idx="313">
                  <c:v>1.49</c:v>
                </c:pt>
                <c:pt idx="314">
                  <c:v>1.51</c:v>
                </c:pt>
                <c:pt idx="315">
                  <c:v>1.58</c:v>
                </c:pt>
                <c:pt idx="316">
                  <c:v>1.6</c:v>
                </c:pt>
                <c:pt idx="317">
                  <c:v>1.5699999999999998</c:v>
                </c:pt>
                <c:pt idx="318">
                  <c:v>1.58</c:v>
                </c:pt>
                <c:pt idx="319">
                  <c:v>1.56</c:v>
                </c:pt>
                <c:pt idx="320">
                  <c:v>1.52</c:v>
                </c:pt>
                <c:pt idx="321">
                  <c:v>1.55</c:v>
                </c:pt>
                <c:pt idx="322">
                  <c:v>1.58</c:v>
                </c:pt>
                <c:pt idx="323">
                  <c:v>1.59</c:v>
                </c:pt>
                <c:pt idx="324">
                  <c:v>1.58</c:v>
                </c:pt>
                <c:pt idx="325">
                  <c:v>1.58</c:v>
                </c:pt>
                <c:pt idx="326">
                  <c:v>1.61</c:v>
                </c:pt>
                <c:pt idx="327">
                  <c:v>1.6199999999999999</c:v>
                </c:pt>
                <c:pt idx="328">
                  <c:v>1.65</c:v>
                </c:pt>
                <c:pt idx="329">
                  <c:v>1.6300000000000001</c:v>
                </c:pt>
                <c:pt idx="330">
                  <c:v>1.64</c:v>
                </c:pt>
                <c:pt idx="331">
                  <c:v>1.69</c:v>
                </c:pt>
                <c:pt idx="332">
                  <c:v>1.7100000000000002</c:v>
                </c:pt>
                <c:pt idx="333">
                  <c:v>1.7100000000000002</c:v>
                </c:pt>
                <c:pt idx="334">
                  <c:v>1.7600000000000002</c:v>
                </c:pt>
                <c:pt idx="335">
                  <c:v>1.75</c:v>
                </c:pt>
                <c:pt idx="336">
                  <c:v>1.75</c:v>
                </c:pt>
                <c:pt idx="337">
                  <c:v>1.67</c:v>
                </c:pt>
                <c:pt idx="338">
                  <c:v>1.7100000000000002</c:v>
                </c:pt>
                <c:pt idx="339">
                  <c:v>1.7</c:v>
                </c:pt>
                <c:pt idx="340">
                  <c:v>1.8</c:v>
                </c:pt>
                <c:pt idx="341">
                  <c:v>1.85</c:v>
                </c:pt>
                <c:pt idx="342">
                  <c:v>1.89</c:v>
                </c:pt>
                <c:pt idx="343">
                  <c:v>2.06</c:v>
                </c:pt>
                <c:pt idx="344">
                  <c:v>2.2000000000000002</c:v>
                </c:pt>
                <c:pt idx="345">
                  <c:v>2.0499999999999998</c:v>
                </c:pt>
                <c:pt idx="346">
                  <c:v>2.0300000000000002</c:v>
                </c:pt>
                <c:pt idx="347">
                  <c:v>2.0499999999999998</c:v>
                </c:pt>
                <c:pt idx="348">
                  <c:v>2.04</c:v>
                </c:pt>
                <c:pt idx="349">
                  <c:v>2.04</c:v>
                </c:pt>
                <c:pt idx="350">
                  <c:v>2.1100000000000003</c:v>
                </c:pt>
                <c:pt idx="351">
                  <c:v>2.09</c:v>
                </c:pt>
                <c:pt idx="352">
                  <c:v>2.13</c:v>
                </c:pt>
                <c:pt idx="353">
                  <c:v>2.1100000000000003</c:v>
                </c:pt>
                <c:pt idx="354">
                  <c:v>2.06</c:v>
                </c:pt>
                <c:pt idx="355">
                  <c:v>2.06</c:v>
                </c:pt>
                <c:pt idx="356">
                  <c:v>2.1100000000000003</c:v>
                </c:pt>
                <c:pt idx="357">
                  <c:v>2.08</c:v>
                </c:pt>
                <c:pt idx="358">
                  <c:v>2.09</c:v>
                </c:pt>
                <c:pt idx="359">
                  <c:v>2.16</c:v>
                </c:pt>
                <c:pt idx="360">
                  <c:v>2.25</c:v>
                </c:pt>
                <c:pt idx="361">
                  <c:v>2.2600000000000002</c:v>
                </c:pt>
                <c:pt idx="362">
                  <c:v>2.2600000000000002</c:v>
                </c:pt>
                <c:pt idx="363">
                  <c:v>2.2999999999999998</c:v>
                </c:pt>
                <c:pt idx="364">
                  <c:v>2.29</c:v>
                </c:pt>
                <c:pt idx="365">
                  <c:v>2.27</c:v>
                </c:pt>
                <c:pt idx="366">
                  <c:v>2.27</c:v>
                </c:pt>
                <c:pt idx="367">
                  <c:v>2.2600000000000002</c:v>
                </c:pt>
                <c:pt idx="368">
                  <c:v>2.2600000000000002</c:v>
                </c:pt>
                <c:pt idx="369">
                  <c:v>2.2999999999999998</c:v>
                </c:pt>
                <c:pt idx="370">
                  <c:v>2.2999999999999998</c:v>
                </c:pt>
                <c:pt idx="371">
                  <c:v>2.31</c:v>
                </c:pt>
                <c:pt idx="372">
                  <c:v>2.33</c:v>
                </c:pt>
                <c:pt idx="373">
                  <c:v>2.33</c:v>
                </c:pt>
                <c:pt idx="374">
                  <c:v>2.25</c:v>
                </c:pt>
                <c:pt idx="375">
                  <c:v>2.21</c:v>
                </c:pt>
                <c:pt idx="376">
                  <c:v>2.21</c:v>
                </c:pt>
                <c:pt idx="377">
                  <c:v>2.16</c:v>
                </c:pt>
                <c:pt idx="378">
                  <c:v>2.09</c:v>
                </c:pt>
                <c:pt idx="379">
                  <c:v>2.12</c:v>
                </c:pt>
                <c:pt idx="380">
                  <c:v>2.2199999999999998</c:v>
                </c:pt>
                <c:pt idx="381">
                  <c:v>2.19</c:v>
                </c:pt>
                <c:pt idx="382">
                  <c:v>2.17</c:v>
                </c:pt>
                <c:pt idx="383">
                  <c:v>2.16</c:v>
                </c:pt>
                <c:pt idx="384">
                  <c:v>2.21</c:v>
                </c:pt>
                <c:pt idx="385">
                  <c:v>2.1800000000000002</c:v>
                </c:pt>
                <c:pt idx="386">
                  <c:v>2.16</c:v>
                </c:pt>
                <c:pt idx="387">
                  <c:v>2.08</c:v>
                </c:pt>
                <c:pt idx="388">
                  <c:v>2.1100000000000003</c:v>
                </c:pt>
                <c:pt idx="389">
                  <c:v>2.09</c:v>
                </c:pt>
                <c:pt idx="390">
                  <c:v>2.09</c:v>
                </c:pt>
                <c:pt idx="391">
                  <c:v>2.1100000000000003</c:v>
                </c:pt>
                <c:pt idx="392">
                  <c:v>2.09</c:v>
                </c:pt>
                <c:pt idx="393">
                  <c:v>2.1</c:v>
                </c:pt>
                <c:pt idx="394">
                  <c:v>2.1</c:v>
                </c:pt>
                <c:pt idx="395">
                  <c:v>2.0699999999999998</c:v>
                </c:pt>
                <c:pt idx="396">
                  <c:v>2.1</c:v>
                </c:pt>
                <c:pt idx="397">
                  <c:v>2.1100000000000003</c:v>
                </c:pt>
                <c:pt idx="398">
                  <c:v>2.21</c:v>
                </c:pt>
                <c:pt idx="399">
                  <c:v>2.29</c:v>
                </c:pt>
                <c:pt idx="400">
                  <c:v>2.37</c:v>
                </c:pt>
                <c:pt idx="401">
                  <c:v>2.48</c:v>
                </c:pt>
                <c:pt idx="402">
                  <c:v>2.4899999999999998</c:v>
                </c:pt>
                <c:pt idx="403">
                  <c:v>2.4300000000000002</c:v>
                </c:pt>
                <c:pt idx="404">
                  <c:v>2.44</c:v>
                </c:pt>
                <c:pt idx="405">
                  <c:v>2.4899999999999998</c:v>
                </c:pt>
                <c:pt idx="406">
                  <c:v>2.5499999999999998</c:v>
                </c:pt>
                <c:pt idx="407">
                  <c:v>2.41</c:v>
                </c:pt>
                <c:pt idx="408">
                  <c:v>2.4</c:v>
                </c:pt>
                <c:pt idx="409">
                  <c:v>2.42</c:v>
                </c:pt>
                <c:pt idx="410">
                  <c:v>2.48</c:v>
                </c:pt>
                <c:pt idx="411">
                  <c:v>2.42</c:v>
                </c:pt>
                <c:pt idx="412">
                  <c:v>2.4</c:v>
                </c:pt>
                <c:pt idx="413">
                  <c:v>2.4300000000000002</c:v>
                </c:pt>
                <c:pt idx="414">
                  <c:v>2.3899999999999997</c:v>
                </c:pt>
                <c:pt idx="415">
                  <c:v>2.38</c:v>
                </c:pt>
                <c:pt idx="416">
                  <c:v>2.37</c:v>
                </c:pt>
                <c:pt idx="417">
                  <c:v>2.44</c:v>
                </c:pt>
                <c:pt idx="418">
                  <c:v>2.5</c:v>
                </c:pt>
                <c:pt idx="419">
                  <c:v>2.48</c:v>
                </c:pt>
                <c:pt idx="420">
                  <c:v>2.48</c:v>
                </c:pt>
                <c:pt idx="421">
                  <c:v>2.4699999999999998</c:v>
                </c:pt>
                <c:pt idx="422">
                  <c:v>2.44</c:v>
                </c:pt>
                <c:pt idx="423">
                  <c:v>2.44</c:v>
                </c:pt>
                <c:pt idx="424">
                  <c:v>2.42</c:v>
                </c:pt>
                <c:pt idx="425">
                  <c:v>2.44</c:v>
                </c:pt>
                <c:pt idx="426">
                  <c:v>2.4</c:v>
                </c:pt>
                <c:pt idx="427">
                  <c:v>2.4</c:v>
                </c:pt>
                <c:pt idx="428">
                  <c:v>2.3899999999999997</c:v>
                </c:pt>
                <c:pt idx="429">
                  <c:v>2.41</c:v>
                </c:pt>
                <c:pt idx="430">
                  <c:v>2.41</c:v>
                </c:pt>
                <c:pt idx="431">
                  <c:v>2.4</c:v>
                </c:pt>
                <c:pt idx="432">
                  <c:v>2.41</c:v>
                </c:pt>
                <c:pt idx="433">
                  <c:v>2.4</c:v>
                </c:pt>
                <c:pt idx="434">
                  <c:v>2.3600000000000003</c:v>
                </c:pt>
                <c:pt idx="435">
                  <c:v>2.3600000000000003</c:v>
                </c:pt>
                <c:pt idx="436">
                  <c:v>2.3600000000000003</c:v>
                </c:pt>
                <c:pt idx="437">
                  <c:v>2.3899999999999997</c:v>
                </c:pt>
                <c:pt idx="438">
                  <c:v>2.34</c:v>
                </c:pt>
                <c:pt idx="439">
                  <c:v>2.3600000000000003</c:v>
                </c:pt>
                <c:pt idx="440">
                  <c:v>2.37</c:v>
                </c:pt>
                <c:pt idx="441">
                  <c:v>2.4</c:v>
                </c:pt>
                <c:pt idx="442">
                  <c:v>2.44</c:v>
                </c:pt>
                <c:pt idx="443">
                  <c:v>2.48</c:v>
                </c:pt>
                <c:pt idx="444">
                  <c:v>2.5249999999999999</c:v>
                </c:pt>
                <c:pt idx="445">
                  <c:v>2.5</c:v>
                </c:pt>
                <c:pt idx="446">
                  <c:v>2.4699999999999998</c:v>
                </c:pt>
                <c:pt idx="447">
                  <c:v>2.4699999999999998</c:v>
                </c:pt>
                <c:pt idx="448">
                  <c:v>2.4500000000000002</c:v>
                </c:pt>
                <c:pt idx="449">
                  <c:v>2.4500000000000002</c:v>
                </c:pt>
                <c:pt idx="450">
                  <c:v>2.46</c:v>
                </c:pt>
                <c:pt idx="451">
                  <c:v>2.4699999999999998</c:v>
                </c:pt>
                <c:pt idx="452">
                  <c:v>2.4500000000000002</c:v>
                </c:pt>
                <c:pt idx="453">
                  <c:v>2.4699999999999998</c:v>
                </c:pt>
                <c:pt idx="454">
                  <c:v>2.4899999999999998</c:v>
                </c:pt>
                <c:pt idx="455">
                  <c:v>2.4699999999999998</c:v>
                </c:pt>
                <c:pt idx="456">
                  <c:v>2.4300000000000002</c:v>
                </c:pt>
                <c:pt idx="457">
                  <c:v>2.42</c:v>
                </c:pt>
                <c:pt idx="458">
                  <c:v>2.4300000000000002</c:v>
                </c:pt>
                <c:pt idx="459">
                  <c:v>2.4500000000000002</c:v>
                </c:pt>
                <c:pt idx="460">
                  <c:v>2.4300000000000002</c:v>
                </c:pt>
                <c:pt idx="461">
                  <c:v>2.44</c:v>
                </c:pt>
                <c:pt idx="462">
                  <c:v>2.5</c:v>
                </c:pt>
                <c:pt idx="463">
                  <c:v>2.5249999999999999</c:v>
                </c:pt>
                <c:pt idx="464">
                  <c:v>2.5249999999999999</c:v>
                </c:pt>
                <c:pt idx="465">
                  <c:v>2.65</c:v>
                </c:pt>
                <c:pt idx="466">
                  <c:v>2.8</c:v>
                </c:pt>
                <c:pt idx="467">
                  <c:v>2.8</c:v>
                </c:pt>
                <c:pt idx="468">
                  <c:v>2.7250000000000001</c:v>
                </c:pt>
                <c:pt idx="469">
                  <c:v>2.7</c:v>
                </c:pt>
                <c:pt idx="470">
                  <c:v>2.75</c:v>
                </c:pt>
                <c:pt idx="471">
                  <c:v>2.8</c:v>
                </c:pt>
                <c:pt idx="472">
                  <c:v>2.75</c:v>
                </c:pt>
                <c:pt idx="473">
                  <c:v>2.8</c:v>
                </c:pt>
                <c:pt idx="474">
                  <c:v>2.8</c:v>
                </c:pt>
                <c:pt idx="475">
                  <c:v>2.8</c:v>
                </c:pt>
                <c:pt idx="476">
                  <c:v>2.8</c:v>
                </c:pt>
                <c:pt idx="477">
                  <c:v>2.875</c:v>
                </c:pt>
                <c:pt idx="478">
                  <c:v>2.85</c:v>
                </c:pt>
                <c:pt idx="479">
                  <c:v>2.9</c:v>
                </c:pt>
                <c:pt idx="480">
                  <c:v>2.9750000000000001</c:v>
                </c:pt>
                <c:pt idx="481">
                  <c:v>3.0750000000000002</c:v>
                </c:pt>
                <c:pt idx="482">
                  <c:v>3.0750000000000002</c:v>
                </c:pt>
                <c:pt idx="483">
                  <c:v>3.0249999999999999</c:v>
                </c:pt>
                <c:pt idx="484">
                  <c:v>3.1</c:v>
                </c:pt>
                <c:pt idx="485">
                  <c:v>3.125</c:v>
                </c:pt>
                <c:pt idx="486">
                  <c:v>3.35</c:v>
                </c:pt>
                <c:pt idx="487">
                  <c:v>3.3</c:v>
                </c:pt>
                <c:pt idx="488">
                  <c:v>3.1</c:v>
                </c:pt>
                <c:pt idx="489">
                  <c:v>3.1749999999999998</c:v>
                </c:pt>
                <c:pt idx="490">
                  <c:v>3.2</c:v>
                </c:pt>
                <c:pt idx="491">
                  <c:v>3.15</c:v>
                </c:pt>
                <c:pt idx="492">
                  <c:v>2.85</c:v>
                </c:pt>
                <c:pt idx="493">
                  <c:v>2.9750000000000001</c:v>
                </c:pt>
                <c:pt idx="494">
                  <c:v>2.9249999999999998</c:v>
                </c:pt>
                <c:pt idx="495">
                  <c:v>2.7</c:v>
                </c:pt>
                <c:pt idx="496">
                  <c:v>2.875</c:v>
                </c:pt>
                <c:pt idx="497">
                  <c:v>2.875</c:v>
                </c:pt>
                <c:pt idx="498">
                  <c:v>2.875</c:v>
                </c:pt>
                <c:pt idx="499">
                  <c:v>2.95</c:v>
                </c:pt>
                <c:pt idx="500">
                  <c:v>2.9</c:v>
                </c:pt>
                <c:pt idx="501">
                  <c:v>3.0750000000000002</c:v>
                </c:pt>
                <c:pt idx="502">
                  <c:v>3.1</c:v>
                </c:pt>
                <c:pt idx="503">
                  <c:v>3.05</c:v>
                </c:pt>
                <c:pt idx="504">
                  <c:v>3.0249999999999999</c:v>
                </c:pt>
                <c:pt idx="505">
                  <c:v>2.9</c:v>
                </c:pt>
                <c:pt idx="506">
                  <c:v>2.85</c:v>
                </c:pt>
                <c:pt idx="507">
                  <c:v>2.85</c:v>
                </c:pt>
                <c:pt idx="508">
                  <c:v>2.85</c:v>
                </c:pt>
                <c:pt idx="509">
                  <c:v>2.9</c:v>
                </c:pt>
                <c:pt idx="510">
                  <c:v>2.85</c:v>
                </c:pt>
                <c:pt idx="511">
                  <c:v>2.8250000000000002</c:v>
                </c:pt>
                <c:pt idx="512">
                  <c:v>2.8250000000000002</c:v>
                </c:pt>
                <c:pt idx="513">
                  <c:v>2.85</c:v>
                </c:pt>
                <c:pt idx="514">
                  <c:v>2.875</c:v>
                </c:pt>
                <c:pt idx="515">
                  <c:v>2.9</c:v>
                </c:pt>
                <c:pt idx="516">
                  <c:v>2.95</c:v>
                </c:pt>
                <c:pt idx="517">
                  <c:v>2.9750000000000001</c:v>
                </c:pt>
                <c:pt idx="518">
                  <c:v>3</c:v>
                </c:pt>
                <c:pt idx="519">
                  <c:v>3.0249999999999999</c:v>
                </c:pt>
                <c:pt idx="520">
                  <c:v>3.05</c:v>
                </c:pt>
                <c:pt idx="521">
                  <c:v>3.05</c:v>
                </c:pt>
                <c:pt idx="522">
                  <c:v>3</c:v>
                </c:pt>
                <c:pt idx="523">
                  <c:v>3.2</c:v>
                </c:pt>
                <c:pt idx="524">
                  <c:v>3.05</c:v>
                </c:pt>
                <c:pt idx="525">
                  <c:v>3</c:v>
                </c:pt>
                <c:pt idx="526">
                  <c:v>3</c:v>
                </c:pt>
                <c:pt idx="527">
                  <c:v>2.9750000000000001</c:v>
                </c:pt>
                <c:pt idx="528">
                  <c:v>2.9750000000000001</c:v>
                </c:pt>
                <c:pt idx="529">
                  <c:v>2.9</c:v>
                </c:pt>
                <c:pt idx="530">
                  <c:v>2.9750000000000001</c:v>
                </c:pt>
                <c:pt idx="531">
                  <c:v>2.9249999999999998</c:v>
                </c:pt>
                <c:pt idx="532">
                  <c:v>2.95</c:v>
                </c:pt>
                <c:pt idx="533">
                  <c:v>2.9249999999999998</c:v>
                </c:pt>
                <c:pt idx="534">
                  <c:v>2.9</c:v>
                </c:pt>
                <c:pt idx="535">
                  <c:v>2.875</c:v>
                </c:pt>
                <c:pt idx="536">
                  <c:v>2.9249999999999998</c:v>
                </c:pt>
                <c:pt idx="537">
                  <c:v>2.9750000000000001</c:v>
                </c:pt>
                <c:pt idx="538">
                  <c:v>2.9750000000000001</c:v>
                </c:pt>
                <c:pt idx="539">
                  <c:v>3.0750000000000002</c:v>
                </c:pt>
                <c:pt idx="540">
                  <c:v>3</c:v>
                </c:pt>
                <c:pt idx="541">
                  <c:v>2.95</c:v>
                </c:pt>
                <c:pt idx="542">
                  <c:v>3</c:v>
                </c:pt>
                <c:pt idx="543">
                  <c:v>3.0249999999999999</c:v>
                </c:pt>
                <c:pt idx="544">
                  <c:v>3.0249999999999999</c:v>
                </c:pt>
                <c:pt idx="545">
                  <c:v>2.9750000000000001</c:v>
                </c:pt>
                <c:pt idx="546">
                  <c:v>2.9750000000000001</c:v>
                </c:pt>
                <c:pt idx="547">
                  <c:v>2.95</c:v>
                </c:pt>
                <c:pt idx="548">
                  <c:v>2.95</c:v>
                </c:pt>
                <c:pt idx="549">
                  <c:v>2.875</c:v>
                </c:pt>
                <c:pt idx="550">
                  <c:v>2.875</c:v>
                </c:pt>
                <c:pt idx="551">
                  <c:v>2.875</c:v>
                </c:pt>
                <c:pt idx="552">
                  <c:v>2.9</c:v>
                </c:pt>
                <c:pt idx="553">
                  <c:v>2.9750000000000001</c:v>
                </c:pt>
                <c:pt idx="554">
                  <c:v>2.9</c:v>
                </c:pt>
                <c:pt idx="555">
                  <c:v>2.9</c:v>
                </c:pt>
                <c:pt idx="556">
                  <c:v>2.9</c:v>
                </c:pt>
                <c:pt idx="557">
                  <c:v>2.9249999999999998</c:v>
                </c:pt>
                <c:pt idx="558">
                  <c:v>2.9</c:v>
                </c:pt>
                <c:pt idx="559">
                  <c:v>2.9</c:v>
                </c:pt>
                <c:pt idx="560">
                  <c:v>2.875</c:v>
                </c:pt>
                <c:pt idx="561">
                  <c:v>2.875</c:v>
                </c:pt>
                <c:pt idx="562">
                  <c:v>2.9</c:v>
                </c:pt>
                <c:pt idx="563">
                  <c:v>2.875</c:v>
                </c:pt>
                <c:pt idx="564">
                  <c:v>2.875</c:v>
                </c:pt>
                <c:pt idx="565">
                  <c:v>2.875</c:v>
                </c:pt>
                <c:pt idx="566">
                  <c:v>2.85</c:v>
                </c:pt>
                <c:pt idx="567">
                  <c:v>2.85</c:v>
                </c:pt>
                <c:pt idx="568">
                  <c:v>2.85</c:v>
                </c:pt>
                <c:pt idx="569">
                  <c:v>2.875</c:v>
                </c:pt>
                <c:pt idx="570">
                  <c:v>2.85</c:v>
                </c:pt>
                <c:pt idx="571">
                  <c:v>2.85</c:v>
                </c:pt>
                <c:pt idx="572">
                  <c:v>2.8250000000000002</c:v>
                </c:pt>
                <c:pt idx="573">
                  <c:v>2.875</c:v>
                </c:pt>
                <c:pt idx="574">
                  <c:v>2.8</c:v>
                </c:pt>
                <c:pt idx="575">
                  <c:v>2.8</c:v>
                </c:pt>
                <c:pt idx="576">
                  <c:v>2.8</c:v>
                </c:pt>
                <c:pt idx="577">
                  <c:v>2.8250000000000002</c:v>
                </c:pt>
                <c:pt idx="578">
                  <c:v>2.85</c:v>
                </c:pt>
                <c:pt idx="579">
                  <c:v>2.8</c:v>
                </c:pt>
                <c:pt idx="580">
                  <c:v>2.7749999999999999</c:v>
                </c:pt>
                <c:pt idx="581">
                  <c:v>2.8</c:v>
                </c:pt>
                <c:pt idx="582">
                  <c:v>2.7749999999999999</c:v>
                </c:pt>
                <c:pt idx="583">
                  <c:v>2.8250000000000002</c:v>
                </c:pt>
                <c:pt idx="584">
                  <c:v>2.8250000000000002</c:v>
                </c:pt>
                <c:pt idx="585">
                  <c:v>2.85</c:v>
                </c:pt>
                <c:pt idx="586">
                  <c:v>2.85</c:v>
                </c:pt>
                <c:pt idx="587">
                  <c:v>2.9</c:v>
                </c:pt>
                <c:pt idx="588">
                  <c:v>2.9249999999999998</c:v>
                </c:pt>
                <c:pt idx="589">
                  <c:v>2.875</c:v>
                </c:pt>
                <c:pt idx="590">
                  <c:v>2.875</c:v>
                </c:pt>
                <c:pt idx="591">
                  <c:v>2.875</c:v>
                </c:pt>
                <c:pt idx="592">
                  <c:v>2.9</c:v>
                </c:pt>
                <c:pt idx="593">
                  <c:v>2.875</c:v>
                </c:pt>
                <c:pt idx="594">
                  <c:v>2.9</c:v>
                </c:pt>
                <c:pt idx="595">
                  <c:v>2.875</c:v>
                </c:pt>
                <c:pt idx="596">
                  <c:v>2.8250000000000002</c:v>
                </c:pt>
                <c:pt idx="597">
                  <c:v>2.8</c:v>
                </c:pt>
                <c:pt idx="598">
                  <c:v>2.8250000000000002</c:v>
                </c:pt>
                <c:pt idx="599">
                  <c:v>2.7749999999999999</c:v>
                </c:pt>
                <c:pt idx="600">
                  <c:v>2.7749999999999999</c:v>
                </c:pt>
                <c:pt idx="601">
                  <c:v>2.75</c:v>
                </c:pt>
                <c:pt idx="602">
                  <c:v>2.8</c:v>
                </c:pt>
                <c:pt idx="603">
                  <c:v>2.9249999999999998</c:v>
                </c:pt>
                <c:pt idx="604">
                  <c:v>2.875</c:v>
                </c:pt>
                <c:pt idx="605">
                  <c:v>2.875</c:v>
                </c:pt>
                <c:pt idx="606">
                  <c:v>2.85</c:v>
                </c:pt>
                <c:pt idx="607">
                  <c:v>2.875</c:v>
                </c:pt>
                <c:pt idx="608">
                  <c:v>2.875</c:v>
                </c:pt>
                <c:pt idx="609">
                  <c:v>2.9249999999999998</c:v>
                </c:pt>
                <c:pt idx="610">
                  <c:v>2.95</c:v>
                </c:pt>
                <c:pt idx="611">
                  <c:v>2.9249999999999998</c:v>
                </c:pt>
                <c:pt idx="612">
                  <c:v>2.9</c:v>
                </c:pt>
                <c:pt idx="613">
                  <c:v>2.95</c:v>
                </c:pt>
                <c:pt idx="614">
                  <c:v>2.95</c:v>
                </c:pt>
                <c:pt idx="615">
                  <c:v>3</c:v>
                </c:pt>
                <c:pt idx="616">
                  <c:v>2.95</c:v>
                </c:pt>
                <c:pt idx="617">
                  <c:v>3</c:v>
                </c:pt>
                <c:pt idx="618">
                  <c:v>2.9750000000000001</c:v>
                </c:pt>
                <c:pt idx="619">
                  <c:v>3</c:v>
                </c:pt>
                <c:pt idx="620">
                  <c:v>3</c:v>
                </c:pt>
                <c:pt idx="621">
                  <c:v>3.05</c:v>
                </c:pt>
                <c:pt idx="622">
                  <c:v>3.1</c:v>
                </c:pt>
                <c:pt idx="623">
                  <c:v>3.2</c:v>
                </c:pt>
                <c:pt idx="624">
                  <c:v>3.15</c:v>
                </c:pt>
                <c:pt idx="625">
                  <c:v>3.35</c:v>
                </c:pt>
                <c:pt idx="626">
                  <c:v>3.375</c:v>
                </c:pt>
                <c:pt idx="627">
                  <c:v>3.5</c:v>
                </c:pt>
                <c:pt idx="628">
                  <c:v>3.5750000000000002</c:v>
                </c:pt>
                <c:pt idx="629">
                  <c:v>3.5</c:v>
                </c:pt>
                <c:pt idx="630">
                  <c:v>3.5</c:v>
                </c:pt>
                <c:pt idx="631">
                  <c:v>3.4750000000000001</c:v>
                </c:pt>
                <c:pt idx="632">
                  <c:v>3.4750000000000001</c:v>
                </c:pt>
                <c:pt idx="633">
                  <c:v>3.5</c:v>
                </c:pt>
                <c:pt idx="634">
                  <c:v>3.5249999999999999</c:v>
                </c:pt>
                <c:pt idx="635">
                  <c:v>3.2250000000000001</c:v>
                </c:pt>
                <c:pt idx="636">
                  <c:v>3.5</c:v>
                </c:pt>
                <c:pt idx="637">
                  <c:v>3.4750000000000001</c:v>
                </c:pt>
                <c:pt idx="638">
                  <c:v>3.45</c:v>
                </c:pt>
                <c:pt idx="639">
                  <c:v>3.4750000000000001</c:v>
                </c:pt>
                <c:pt idx="640">
                  <c:v>3.55</c:v>
                </c:pt>
                <c:pt idx="641">
                  <c:v>3.5249999999999999</c:v>
                </c:pt>
                <c:pt idx="642">
                  <c:v>3.55</c:v>
                </c:pt>
                <c:pt idx="643">
                  <c:v>3.4750000000000001</c:v>
                </c:pt>
                <c:pt idx="644">
                  <c:v>3.45</c:v>
                </c:pt>
                <c:pt idx="645">
                  <c:v>3.35</c:v>
                </c:pt>
                <c:pt idx="646">
                  <c:v>3.1749999999999998</c:v>
                </c:pt>
                <c:pt idx="647">
                  <c:v>3.25</c:v>
                </c:pt>
                <c:pt idx="648">
                  <c:v>3.125</c:v>
                </c:pt>
                <c:pt idx="649">
                  <c:v>3.1</c:v>
                </c:pt>
                <c:pt idx="650">
                  <c:v>3.15</c:v>
                </c:pt>
                <c:pt idx="651">
                  <c:v>3.2</c:v>
                </c:pt>
                <c:pt idx="652">
                  <c:v>3.3</c:v>
                </c:pt>
                <c:pt idx="653">
                  <c:v>3.2749999999999999</c:v>
                </c:pt>
                <c:pt idx="654">
                  <c:v>3.3250000000000002</c:v>
                </c:pt>
                <c:pt idx="655">
                  <c:v>3.4</c:v>
                </c:pt>
                <c:pt idx="656">
                  <c:v>3.4249999999999998</c:v>
                </c:pt>
                <c:pt idx="657">
                  <c:v>3.375</c:v>
                </c:pt>
                <c:pt idx="658">
                  <c:v>3.4750000000000001</c:v>
                </c:pt>
                <c:pt idx="659">
                  <c:v>3.45</c:v>
                </c:pt>
                <c:pt idx="660">
                  <c:v>3.45</c:v>
                </c:pt>
                <c:pt idx="661">
                  <c:v>3.45</c:v>
                </c:pt>
                <c:pt idx="662">
                  <c:v>3.4750000000000001</c:v>
                </c:pt>
                <c:pt idx="663">
                  <c:v>3.5</c:v>
                </c:pt>
                <c:pt idx="664">
                  <c:v>3.4750000000000001</c:v>
                </c:pt>
                <c:pt idx="665">
                  <c:v>3.4750000000000001</c:v>
                </c:pt>
                <c:pt idx="666">
                  <c:v>3.55</c:v>
                </c:pt>
                <c:pt idx="667">
                  <c:v>3.6</c:v>
                </c:pt>
                <c:pt idx="668">
                  <c:v>3.65</c:v>
                </c:pt>
                <c:pt idx="669">
                  <c:v>3.6</c:v>
                </c:pt>
                <c:pt idx="670">
                  <c:v>3.5249999999999999</c:v>
                </c:pt>
                <c:pt idx="671">
                  <c:v>3.6749999999999998</c:v>
                </c:pt>
                <c:pt idx="672">
                  <c:v>3.8</c:v>
                </c:pt>
                <c:pt idx="673">
                  <c:v>3.6749999999999998</c:v>
                </c:pt>
                <c:pt idx="674">
                  <c:v>3.6749999999999998</c:v>
                </c:pt>
                <c:pt idx="675">
                  <c:v>3.625</c:v>
                </c:pt>
                <c:pt idx="676">
                  <c:v>3.65</c:v>
                </c:pt>
                <c:pt idx="677">
                  <c:v>3.65</c:v>
                </c:pt>
                <c:pt idx="678">
                  <c:v>3.65</c:v>
                </c:pt>
                <c:pt idx="679">
                  <c:v>3.7</c:v>
                </c:pt>
                <c:pt idx="680">
                  <c:v>3.7</c:v>
                </c:pt>
                <c:pt idx="681">
                  <c:v>3.65</c:v>
                </c:pt>
                <c:pt idx="682">
                  <c:v>3.65</c:v>
                </c:pt>
                <c:pt idx="683">
                  <c:v>3.65</c:v>
                </c:pt>
                <c:pt idx="684">
                  <c:v>3.6</c:v>
                </c:pt>
                <c:pt idx="685">
                  <c:v>3.65</c:v>
                </c:pt>
                <c:pt idx="686">
                  <c:v>3.6</c:v>
                </c:pt>
                <c:pt idx="687">
                  <c:v>3.7</c:v>
                </c:pt>
                <c:pt idx="688">
                  <c:v>3.625</c:v>
                </c:pt>
                <c:pt idx="689">
                  <c:v>3.6749999999999998</c:v>
                </c:pt>
                <c:pt idx="690">
                  <c:v>3.625</c:v>
                </c:pt>
                <c:pt idx="691">
                  <c:v>3.5750000000000002</c:v>
                </c:pt>
                <c:pt idx="692">
                  <c:v>3.5249999999999999</c:v>
                </c:pt>
                <c:pt idx="693">
                  <c:v>3.5249999999999999</c:v>
                </c:pt>
                <c:pt idx="694">
                  <c:v>3.55</c:v>
                </c:pt>
                <c:pt idx="695">
                  <c:v>3.55</c:v>
                </c:pt>
                <c:pt idx="696">
                  <c:v>3.5249999999999999</c:v>
                </c:pt>
                <c:pt idx="697">
                  <c:v>3.55</c:v>
                </c:pt>
                <c:pt idx="698">
                  <c:v>3.5249999999999999</c:v>
                </c:pt>
                <c:pt idx="699">
                  <c:v>3.5249999999999999</c:v>
                </c:pt>
                <c:pt idx="700">
                  <c:v>3.5249999999999999</c:v>
                </c:pt>
                <c:pt idx="701">
                  <c:v>3.5249999999999999</c:v>
                </c:pt>
                <c:pt idx="702">
                  <c:v>3.5249999999999999</c:v>
                </c:pt>
                <c:pt idx="703">
                  <c:v>3.55</c:v>
                </c:pt>
                <c:pt idx="704">
                  <c:v>3.55</c:v>
                </c:pt>
                <c:pt idx="705">
                  <c:v>3.5249999999999999</c:v>
                </c:pt>
                <c:pt idx="706">
                  <c:v>3.5249999999999999</c:v>
                </c:pt>
                <c:pt idx="707">
                  <c:v>3.5249999999999999</c:v>
                </c:pt>
                <c:pt idx="708">
                  <c:v>3.55</c:v>
                </c:pt>
                <c:pt idx="709">
                  <c:v>3.5750000000000002</c:v>
                </c:pt>
                <c:pt idx="710">
                  <c:v>3.625</c:v>
                </c:pt>
                <c:pt idx="711">
                  <c:v>3.65</c:v>
                </c:pt>
                <c:pt idx="712">
                  <c:v>3.7</c:v>
                </c:pt>
                <c:pt idx="713">
                  <c:v>3.75</c:v>
                </c:pt>
                <c:pt idx="714">
                  <c:v>3.7</c:v>
                </c:pt>
                <c:pt idx="715">
                  <c:v>3.65</c:v>
                </c:pt>
                <c:pt idx="716">
                  <c:v>3.625</c:v>
                </c:pt>
                <c:pt idx="717">
                  <c:v>3.65</c:v>
                </c:pt>
                <c:pt idx="718">
                  <c:v>3.6749999999999998</c:v>
                </c:pt>
                <c:pt idx="719">
                  <c:v>3.6749999999999998</c:v>
                </c:pt>
                <c:pt idx="720">
                  <c:v>3.75</c:v>
                </c:pt>
                <c:pt idx="721">
                  <c:v>3.7</c:v>
                </c:pt>
                <c:pt idx="722">
                  <c:v>3.7250000000000001</c:v>
                </c:pt>
                <c:pt idx="723">
                  <c:v>3.8</c:v>
                </c:pt>
                <c:pt idx="724">
                  <c:v>3.95</c:v>
                </c:pt>
                <c:pt idx="725">
                  <c:v>3.9</c:v>
                </c:pt>
                <c:pt idx="726">
                  <c:v>3.9</c:v>
                </c:pt>
                <c:pt idx="727">
                  <c:v>3.9249999999999998</c:v>
                </c:pt>
                <c:pt idx="728">
                  <c:v>3.9750000000000001</c:v>
                </c:pt>
                <c:pt idx="729">
                  <c:v>4.125</c:v>
                </c:pt>
                <c:pt idx="730">
                  <c:v>4.05</c:v>
                </c:pt>
                <c:pt idx="731">
                  <c:v>4.1500000000000004</c:v>
                </c:pt>
                <c:pt idx="732">
                  <c:v>3.9750000000000001</c:v>
                </c:pt>
                <c:pt idx="733">
                  <c:v>4</c:v>
                </c:pt>
                <c:pt idx="734">
                  <c:v>4</c:v>
                </c:pt>
                <c:pt idx="735">
                  <c:v>3.9750000000000001</c:v>
                </c:pt>
                <c:pt idx="736">
                  <c:v>4</c:v>
                </c:pt>
                <c:pt idx="737">
                  <c:v>4</c:v>
                </c:pt>
                <c:pt idx="738">
                  <c:v>4.0250000000000004</c:v>
                </c:pt>
                <c:pt idx="739">
                  <c:v>4</c:v>
                </c:pt>
                <c:pt idx="740">
                  <c:v>4</c:v>
                </c:pt>
                <c:pt idx="741">
                  <c:v>4.0250000000000004</c:v>
                </c:pt>
                <c:pt idx="742">
                  <c:v>4.05</c:v>
                </c:pt>
                <c:pt idx="743">
                  <c:v>4.0750000000000002</c:v>
                </c:pt>
                <c:pt idx="744">
                  <c:v>4.1500000000000004</c:v>
                </c:pt>
                <c:pt idx="745">
                  <c:v>4.2249999999999996</c:v>
                </c:pt>
                <c:pt idx="746">
                  <c:v>4.1749999999999998</c:v>
                </c:pt>
                <c:pt idx="747">
                  <c:v>4.1749999999999998</c:v>
                </c:pt>
                <c:pt idx="748">
                  <c:v>4.1500000000000004</c:v>
                </c:pt>
                <c:pt idx="749">
                  <c:v>4.3250000000000002</c:v>
                </c:pt>
                <c:pt idx="750">
                  <c:v>4.3</c:v>
                </c:pt>
                <c:pt idx="751">
                  <c:v>4.3</c:v>
                </c:pt>
                <c:pt idx="752">
                  <c:v>4.2249999999999996</c:v>
                </c:pt>
                <c:pt idx="753">
                  <c:v>4.25</c:v>
                </c:pt>
                <c:pt idx="754">
                  <c:v>4.2750000000000004</c:v>
                </c:pt>
                <c:pt idx="755">
                  <c:v>4.3499999999999996</c:v>
                </c:pt>
                <c:pt idx="756">
                  <c:v>4.375</c:v>
                </c:pt>
                <c:pt idx="757">
                  <c:v>4.4249999999999998</c:v>
                </c:pt>
                <c:pt idx="758">
                  <c:v>4.375</c:v>
                </c:pt>
                <c:pt idx="759">
                  <c:v>4.3499999999999996</c:v>
                </c:pt>
                <c:pt idx="760">
                  <c:v>4.4000000000000004</c:v>
                </c:pt>
                <c:pt idx="761">
                  <c:v>4.4000000000000004</c:v>
                </c:pt>
                <c:pt idx="762">
                  <c:v>4.4749999999999996</c:v>
                </c:pt>
                <c:pt idx="763">
                  <c:v>4.5</c:v>
                </c:pt>
                <c:pt idx="764">
                  <c:v>4.45</c:v>
                </c:pt>
                <c:pt idx="765">
                  <c:v>4.4749999999999996</c:v>
                </c:pt>
                <c:pt idx="766">
                  <c:v>4.5999999999999996</c:v>
                </c:pt>
                <c:pt idx="767">
                  <c:v>4.5250000000000004</c:v>
                </c:pt>
                <c:pt idx="768">
                  <c:v>4.5</c:v>
                </c:pt>
                <c:pt idx="769">
                  <c:v>4.55</c:v>
                </c:pt>
                <c:pt idx="770">
                  <c:v>4.5999999999999996</c:v>
                </c:pt>
                <c:pt idx="771">
                  <c:v>4.625</c:v>
                </c:pt>
                <c:pt idx="772">
                  <c:v>4.6500000000000004</c:v>
                </c:pt>
                <c:pt idx="773">
                  <c:v>4.5999999999999996</c:v>
                </c:pt>
                <c:pt idx="774">
                  <c:v>4.5999999999999996</c:v>
                </c:pt>
                <c:pt idx="775">
                  <c:v>4.5999999999999996</c:v>
                </c:pt>
                <c:pt idx="776">
                  <c:v>4.625</c:v>
                </c:pt>
                <c:pt idx="777">
                  <c:v>4.6500000000000004</c:v>
                </c:pt>
                <c:pt idx="778">
                  <c:v>4.6500000000000004</c:v>
                </c:pt>
                <c:pt idx="779">
                  <c:v>4.625</c:v>
                </c:pt>
                <c:pt idx="780">
                  <c:v>4.5750000000000002</c:v>
                </c:pt>
                <c:pt idx="781">
                  <c:v>4.5250000000000004</c:v>
                </c:pt>
                <c:pt idx="782">
                  <c:v>4.5</c:v>
                </c:pt>
                <c:pt idx="783">
                  <c:v>4.5999999999999996</c:v>
                </c:pt>
                <c:pt idx="784">
                  <c:v>4.5</c:v>
                </c:pt>
                <c:pt idx="785">
                  <c:v>4.55</c:v>
                </c:pt>
                <c:pt idx="786">
                  <c:v>4.25</c:v>
                </c:pt>
                <c:pt idx="787">
                  <c:v>4.3</c:v>
                </c:pt>
                <c:pt idx="788">
                  <c:v>4.375</c:v>
                </c:pt>
                <c:pt idx="789">
                  <c:v>4.2750000000000004</c:v>
                </c:pt>
                <c:pt idx="790">
                  <c:v>4.2249999999999996</c:v>
                </c:pt>
                <c:pt idx="791">
                  <c:v>4</c:v>
                </c:pt>
                <c:pt idx="792">
                  <c:v>4.0999999999999996</c:v>
                </c:pt>
                <c:pt idx="793">
                  <c:v>4.0999999999999996</c:v>
                </c:pt>
                <c:pt idx="794">
                  <c:v>3.9</c:v>
                </c:pt>
                <c:pt idx="795">
                  <c:v>3.8</c:v>
                </c:pt>
                <c:pt idx="796">
                  <c:v>3.6</c:v>
                </c:pt>
                <c:pt idx="797">
                  <c:v>3.6749999999999998</c:v>
                </c:pt>
                <c:pt idx="798">
                  <c:v>3.85</c:v>
                </c:pt>
                <c:pt idx="799">
                  <c:v>3.6</c:v>
                </c:pt>
                <c:pt idx="800">
                  <c:v>3.7</c:v>
                </c:pt>
                <c:pt idx="801">
                  <c:v>3.7250000000000001</c:v>
                </c:pt>
                <c:pt idx="802">
                  <c:v>3.7749999999999999</c:v>
                </c:pt>
                <c:pt idx="803">
                  <c:v>3.85</c:v>
                </c:pt>
                <c:pt idx="804">
                  <c:v>3.9</c:v>
                </c:pt>
                <c:pt idx="805">
                  <c:v>3.85</c:v>
                </c:pt>
                <c:pt idx="806">
                  <c:v>3.8</c:v>
                </c:pt>
                <c:pt idx="807">
                  <c:v>3.85</c:v>
                </c:pt>
                <c:pt idx="808">
                  <c:v>3.9</c:v>
                </c:pt>
                <c:pt idx="809">
                  <c:v>3.875</c:v>
                </c:pt>
                <c:pt idx="810">
                  <c:v>3.95</c:v>
                </c:pt>
                <c:pt idx="811">
                  <c:v>3.9750000000000001</c:v>
                </c:pt>
                <c:pt idx="812">
                  <c:v>3.9</c:v>
                </c:pt>
                <c:pt idx="813">
                  <c:v>3.9</c:v>
                </c:pt>
                <c:pt idx="814">
                  <c:v>3.875</c:v>
                </c:pt>
                <c:pt idx="815">
                  <c:v>3.9</c:v>
                </c:pt>
                <c:pt idx="816">
                  <c:v>3.875</c:v>
                </c:pt>
                <c:pt idx="817">
                  <c:v>4</c:v>
                </c:pt>
                <c:pt idx="818">
                  <c:v>3.95</c:v>
                </c:pt>
                <c:pt idx="819">
                  <c:v>3.95</c:v>
                </c:pt>
                <c:pt idx="820">
                  <c:v>3.95</c:v>
                </c:pt>
                <c:pt idx="821">
                  <c:v>3.9249999999999998</c:v>
                </c:pt>
                <c:pt idx="822">
                  <c:v>3.875</c:v>
                </c:pt>
                <c:pt idx="823">
                  <c:v>3.875</c:v>
                </c:pt>
                <c:pt idx="824">
                  <c:v>3.9</c:v>
                </c:pt>
                <c:pt idx="825">
                  <c:v>3.9750000000000001</c:v>
                </c:pt>
                <c:pt idx="826">
                  <c:v>4.0250000000000004</c:v>
                </c:pt>
                <c:pt idx="827">
                  <c:v>3.9750000000000001</c:v>
                </c:pt>
                <c:pt idx="828">
                  <c:v>4</c:v>
                </c:pt>
                <c:pt idx="829">
                  <c:v>4</c:v>
                </c:pt>
                <c:pt idx="830">
                  <c:v>3.875</c:v>
                </c:pt>
                <c:pt idx="831">
                  <c:v>3.95</c:v>
                </c:pt>
                <c:pt idx="832">
                  <c:v>3.9249999999999998</c:v>
                </c:pt>
                <c:pt idx="833">
                  <c:v>3.9249999999999998</c:v>
                </c:pt>
                <c:pt idx="834">
                  <c:v>3.95</c:v>
                </c:pt>
                <c:pt idx="835">
                  <c:v>4</c:v>
                </c:pt>
                <c:pt idx="836">
                  <c:v>4</c:v>
                </c:pt>
                <c:pt idx="837">
                  <c:v>4</c:v>
                </c:pt>
                <c:pt idx="838">
                  <c:v>4</c:v>
                </c:pt>
                <c:pt idx="839">
                  <c:v>3.9</c:v>
                </c:pt>
                <c:pt idx="840">
                  <c:v>3.8250000000000002</c:v>
                </c:pt>
                <c:pt idx="841">
                  <c:v>3.875</c:v>
                </c:pt>
                <c:pt idx="842">
                  <c:v>3.7</c:v>
                </c:pt>
                <c:pt idx="843">
                  <c:v>3.7</c:v>
                </c:pt>
                <c:pt idx="844">
                  <c:v>3.7250000000000001</c:v>
                </c:pt>
                <c:pt idx="845">
                  <c:v>3.9249999999999998</c:v>
                </c:pt>
                <c:pt idx="846">
                  <c:v>3.9</c:v>
                </c:pt>
                <c:pt idx="847">
                  <c:v>3.9249999999999998</c:v>
                </c:pt>
                <c:pt idx="848">
                  <c:v>3.9249999999999998</c:v>
                </c:pt>
                <c:pt idx="849">
                  <c:v>3.95</c:v>
                </c:pt>
                <c:pt idx="850">
                  <c:v>3.9</c:v>
                </c:pt>
                <c:pt idx="851">
                  <c:v>3.9</c:v>
                </c:pt>
                <c:pt idx="852">
                  <c:v>3.9</c:v>
                </c:pt>
                <c:pt idx="853">
                  <c:v>3.875</c:v>
                </c:pt>
                <c:pt idx="854">
                  <c:v>3.875</c:v>
                </c:pt>
                <c:pt idx="855">
                  <c:v>3.7250000000000001</c:v>
                </c:pt>
                <c:pt idx="856">
                  <c:v>3.7</c:v>
                </c:pt>
                <c:pt idx="857">
                  <c:v>3.7</c:v>
                </c:pt>
                <c:pt idx="858">
                  <c:v>3.65</c:v>
                </c:pt>
                <c:pt idx="859">
                  <c:v>3.6749999999999998</c:v>
                </c:pt>
                <c:pt idx="860">
                  <c:v>3.625</c:v>
                </c:pt>
                <c:pt idx="861">
                  <c:v>3.55</c:v>
                </c:pt>
                <c:pt idx="862">
                  <c:v>3.5249999999999999</c:v>
                </c:pt>
                <c:pt idx="863">
                  <c:v>3.45</c:v>
                </c:pt>
                <c:pt idx="864">
                  <c:v>3.2</c:v>
                </c:pt>
                <c:pt idx="865">
                  <c:v>3.2250000000000001</c:v>
                </c:pt>
                <c:pt idx="866">
                  <c:v>3.3</c:v>
                </c:pt>
                <c:pt idx="867">
                  <c:v>3.3</c:v>
                </c:pt>
                <c:pt idx="868">
                  <c:v>3.2749999999999999</c:v>
                </c:pt>
                <c:pt idx="869">
                  <c:v>3.25</c:v>
                </c:pt>
                <c:pt idx="870">
                  <c:v>3.3250000000000002</c:v>
                </c:pt>
                <c:pt idx="871">
                  <c:v>3.4</c:v>
                </c:pt>
                <c:pt idx="872">
                  <c:v>3.3250000000000002</c:v>
                </c:pt>
                <c:pt idx="873">
                  <c:v>3.3</c:v>
                </c:pt>
                <c:pt idx="874">
                  <c:v>3.3</c:v>
                </c:pt>
                <c:pt idx="875">
                  <c:v>3.3</c:v>
                </c:pt>
                <c:pt idx="876">
                  <c:v>3.3</c:v>
                </c:pt>
                <c:pt idx="877">
                  <c:v>3.3</c:v>
                </c:pt>
                <c:pt idx="878">
                  <c:v>3.3</c:v>
                </c:pt>
                <c:pt idx="879">
                  <c:v>3.2749999999999999</c:v>
                </c:pt>
                <c:pt idx="880">
                  <c:v>3.2749999999999999</c:v>
                </c:pt>
                <c:pt idx="881">
                  <c:v>3.2749999999999999</c:v>
                </c:pt>
                <c:pt idx="882">
                  <c:v>3.25</c:v>
                </c:pt>
                <c:pt idx="883">
                  <c:v>3.125</c:v>
                </c:pt>
                <c:pt idx="884">
                  <c:v>3.2</c:v>
                </c:pt>
                <c:pt idx="885">
                  <c:v>3.3</c:v>
                </c:pt>
                <c:pt idx="886">
                  <c:v>3.3</c:v>
                </c:pt>
                <c:pt idx="887">
                  <c:v>3.35</c:v>
                </c:pt>
                <c:pt idx="888">
                  <c:v>3.35</c:v>
                </c:pt>
                <c:pt idx="889">
                  <c:v>3.25</c:v>
                </c:pt>
                <c:pt idx="890">
                  <c:v>3.2749999999999999</c:v>
                </c:pt>
                <c:pt idx="891">
                  <c:v>3.3250000000000002</c:v>
                </c:pt>
                <c:pt idx="892">
                  <c:v>3.3</c:v>
                </c:pt>
                <c:pt idx="893">
                  <c:v>3.3</c:v>
                </c:pt>
                <c:pt idx="894">
                  <c:v>3.2749999999999999</c:v>
                </c:pt>
                <c:pt idx="895">
                  <c:v>3.3</c:v>
                </c:pt>
                <c:pt idx="896">
                  <c:v>3.3</c:v>
                </c:pt>
                <c:pt idx="897">
                  <c:v>3.3</c:v>
                </c:pt>
                <c:pt idx="898">
                  <c:v>3.1749999999999998</c:v>
                </c:pt>
                <c:pt idx="899">
                  <c:v>3.1</c:v>
                </c:pt>
                <c:pt idx="900">
                  <c:v>3.15</c:v>
                </c:pt>
                <c:pt idx="901">
                  <c:v>3.15</c:v>
                </c:pt>
                <c:pt idx="902">
                  <c:v>3.0249999999999999</c:v>
                </c:pt>
                <c:pt idx="903">
                  <c:v>2.95</c:v>
                </c:pt>
                <c:pt idx="904">
                  <c:v>2.875</c:v>
                </c:pt>
                <c:pt idx="905">
                  <c:v>2.875</c:v>
                </c:pt>
                <c:pt idx="906">
                  <c:v>3</c:v>
                </c:pt>
                <c:pt idx="907">
                  <c:v>2.9</c:v>
                </c:pt>
                <c:pt idx="908">
                  <c:v>2.85</c:v>
                </c:pt>
                <c:pt idx="909">
                  <c:v>2.85</c:v>
                </c:pt>
                <c:pt idx="910">
                  <c:v>2.85</c:v>
                </c:pt>
                <c:pt idx="911">
                  <c:v>2.9750000000000001</c:v>
                </c:pt>
                <c:pt idx="912">
                  <c:v>2.875</c:v>
                </c:pt>
                <c:pt idx="913">
                  <c:v>2.85</c:v>
                </c:pt>
                <c:pt idx="914">
                  <c:v>2.875</c:v>
                </c:pt>
                <c:pt idx="915">
                  <c:v>2.9</c:v>
                </c:pt>
                <c:pt idx="916">
                  <c:v>2.9750000000000001</c:v>
                </c:pt>
                <c:pt idx="917">
                  <c:v>3</c:v>
                </c:pt>
                <c:pt idx="918">
                  <c:v>3.05</c:v>
                </c:pt>
                <c:pt idx="919">
                  <c:v>3.0750000000000002</c:v>
                </c:pt>
                <c:pt idx="920">
                  <c:v>3.25</c:v>
                </c:pt>
                <c:pt idx="921">
                  <c:v>3.2250000000000001</c:v>
                </c:pt>
                <c:pt idx="922">
                  <c:v>3.2250000000000001</c:v>
                </c:pt>
                <c:pt idx="923">
                  <c:v>3.25</c:v>
                </c:pt>
                <c:pt idx="924">
                  <c:v>3.2</c:v>
                </c:pt>
                <c:pt idx="925">
                  <c:v>3.2749999999999999</c:v>
                </c:pt>
                <c:pt idx="926">
                  <c:v>3.25</c:v>
                </c:pt>
                <c:pt idx="927">
                  <c:v>3.2749999999999999</c:v>
                </c:pt>
                <c:pt idx="928">
                  <c:v>3.4</c:v>
                </c:pt>
                <c:pt idx="929">
                  <c:v>3.4</c:v>
                </c:pt>
                <c:pt idx="930">
                  <c:v>3.35</c:v>
                </c:pt>
                <c:pt idx="931">
                  <c:v>3.375</c:v>
                </c:pt>
                <c:pt idx="932">
                  <c:v>3.3250000000000002</c:v>
                </c:pt>
                <c:pt idx="933">
                  <c:v>3.3</c:v>
                </c:pt>
                <c:pt idx="934">
                  <c:v>3.2749999999999999</c:v>
                </c:pt>
                <c:pt idx="935">
                  <c:v>3.2749999999999999</c:v>
                </c:pt>
                <c:pt idx="936">
                  <c:v>3.2</c:v>
                </c:pt>
                <c:pt idx="937">
                  <c:v>3.15</c:v>
                </c:pt>
                <c:pt idx="938">
                  <c:v>3.125</c:v>
                </c:pt>
                <c:pt idx="939">
                  <c:v>3.1749999999999998</c:v>
                </c:pt>
                <c:pt idx="940">
                  <c:v>3.2</c:v>
                </c:pt>
                <c:pt idx="941">
                  <c:v>3.15</c:v>
                </c:pt>
                <c:pt idx="942">
                  <c:v>3.1</c:v>
                </c:pt>
                <c:pt idx="943">
                  <c:v>3.1749999999999998</c:v>
                </c:pt>
                <c:pt idx="944">
                  <c:v>3.15</c:v>
                </c:pt>
                <c:pt idx="945">
                  <c:v>3.15</c:v>
                </c:pt>
                <c:pt idx="946">
                  <c:v>3.1749999999999998</c:v>
                </c:pt>
                <c:pt idx="947">
                  <c:v>3.1749999999999998</c:v>
                </c:pt>
                <c:pt idx="948">
                  <c:v>3.1749999999999998</c:v>
                </c:pt>
                <c:pt idx="949">
                  <c:v>3.1749999999999998</c:v>
                </c:pt>
                <c:pt idx="950">
                  <c:v>3.2250000000000001</c:v>
                </c:pt>
                <c:pt idx="951">
                  <c:v>3.1749999999999998</c:v>
                </c:pt>
                <c:pt idx="952">
                  <c:v>3.1749999999999998</c:v>
                </c:pt>
                <c:pt idx="953">
                  <c:v>3.1749999999999998</c:v>
                </c:pt>
                <c:pt idx="954">
                  <c:v>3.2250000000000001</c:v>
                </c:pt>
                <c:pt idx="955">
                  <c:v>3.25</c:v>
                </c:pt>
                <c:pt idx="956">
                  <c:v>3.2749999999999999</c:v>
                </c:pt>
                <c:pt idx="957">
                  <c:v>3.25</c:v>
                </c:pt>
                <c:pt idx="958">
                  <c:v>3.3250000000000002</c:v>
                </c:pt>
                <c:pt idx="959">
                  <c:v>3.35</c:v>
                </c:pt>
                <c:pt idx="960">
                  <c:v>3.3250000000000002</c:v>
                </c:pt>
                <c:pt idx="961">
                  <c:v>3.3</c:v>
                </c:pt>
                <c:pt idx="962">
                  <c:v>3.3250000000000002</c:v>
                </c:pt>
                <c:pt idx="963">
                  <c:v>3.35</c:v>
                </c:pt>
                <c:pt idx="964">
                  <c:v>3.45</c:v>
                </c:pt>
                <c:pt idx="965">
                  <c:v>3.4249999999999998</c:v>
                </c:pt>
                <c:pt idx="966">
                  <c:v>3.45</c:v>
                </c:pt>
                <c:pt idx="967">
                  <c:v>3.5</c:v>
                </c:pt>
                <c:pt idx="968">
                  <c:v>3.4750000000000001</c:v>
                </c:pt>
                <c:pt idx="969">
                  <c:v>3.5249999999999999</c:v>
                </c:pt>
                <c:pt idx="970">
                  <c:v>3.55</c:v>
                </c:pt>
                <c:pt idx="971">
                  <c:v>3.7</c:v>
                </c:pt>
                <c:pt idx="972">
                  <c:v>3.7749999999999999</c:v>
                </c:pt>
                <c:pt idx="973">
                  <c:v>3.7749999999999999</c:v>
                </c:pt>
                <c:pt idx="974">
                  <c:v>3.7749999999999999</c:v>
                </c:pt>
                <c:pt idx="975">
                  <c:v>3.75</c:v>
                </c:pt>
                <c:pt idx="976">
                  <c:v>3.875</c:v>
                </c:pt>
                <c:pt idx="977">
                  <c:v>3.875</c:v>
                </c:pt>
                <c:pt idx="978">
                  <c:v>3.9</c:v>
                </c:pt>
                <c:pt idx="979">
                  <c:v>3.9249999999999998</c:v>
                </c:pt>
                <c:pt idx="980">
                  <c:v>3.95</c:v>
                </c:pt>
                <c:pt idx="981">
                  <c:v>3.95</c:v>
                </c:pt>
                <c:pt idx="982">
                  <c:v>3.85</c:v>
                </c:pt>
                <c:pt idx="983">
                  <c:v>3.7749999999999999</c:v>
                </c:pt>
                <c:pt idx="984">
                  <c:v>3.9</c:v>
                </c:pt>
                <c:pt idx="985">
                  <c:v>3.875</c:v>
                </c:pt>
                <c:pt idx="986">
                  <c:v>3.9750000000000001</c:v>
                </c:pt>
                <c:pt idx="987">
                  <c:v>3.9750000000000001</c:v>
                </c:pt>
                <c:pt idx="988">
                  <c:v>3.95</c:v>
                </c:pt>
                <c:pt idx="989">
                  <c:v>3.9249999999999998</c:v>
                </c:pt>
                <c:pt idx="990">
                  <c:v>3.7749999999999999</c:v>
                </c:pt>
                <c:pt idx="991">
                  <c:v>3.9</c:v>
                </c:pt>
                <c:pt idx="992">
                  <c:v>3.8250000000000002</c:v>
                </c:pt>
                <c:pt idx="993">
                  <c:v>3.875</c:v>
                </c:pt>
                <c:pt idx="994">
                  <c:v>3.85</c:v>
                </c:pt>
                <c:pt idx="995">
                  <c:v>3.8</c:v>
                </c:pt>
                <c:pt idx="996">
                  <c:v>3.9</c:v>
                </c:pt>
                <c:pt idx="997">
                  <c:v>3.875</c:v>
                </c:pt>
                <c:pt idx="998">
                  <c:v>3.8</c:v>
                </c:pt>
                <c:pt idx="999">
                  <c:v>3.8250000000000002</c:v>
                </c:pt>
                <c:pt idx="1000">
                  <c:v>3.875</c:v>
                </c:pt>
                <c:pt idx="1001">
                  <c:v>3.85</c:v>
                </c:pt>
                <c:pt idx="1002">
                  <c:v>3.8250000000000002</c:v>
                </c:pt>
                <c:pt idx="1003">
                  <c:v>3.7</c:v>
                </c:pt>
                <c:pt idx="1004">
                  <c:v>3.875</c:v>
                </c:pt>
                <c:pt idx="1005">
                  <c:v>3.7250000000000001</c:v>
                </c:pt>
                <c:pt idx="1006">
                  <c:v>3.6749999999999998</c:v>
                </c:pt>
                <c:pt idx="1007">
                  <c:v>3.65</c:v>
                </c:pt>
                <c:pt idx="1008">
                  <c:v>3.65</c:v>
                </c:pt>
                <c:pt idx="1009">
                  <c:v>3.7250000000000001</c:v>
                </c:pt>
                <c:pt idx="1010">
                  <c:v>3.8</c:v>
                </c:pt>
                <c:pt idx="1011">
                  <c:v>3.7749999999999999</c:v>
                </c:pt>
                <c:pt idx="1012">
                  <c:v>3.8</c:v>
                </c:pt>
                <c:pt idx="1013">
                  <c:v>3.8</c:v>
                </c:pt>
                <c:pt idx="1014">
                  <c:v>3.8</c:v>
                </c:pt>
                <c:pt idx="1015">
                  <c:v>3.8</c:v>
                </c:pt>
                <c:pt idx="1016">
                  <c:v>3.8</c:v>
                </c:pt>
                <c:pt idx="1017">
                  <c:v>3.8250000000000002</c:v>
                </c:pt>
                <c:pt idx="1018">
                  <c:v>3.95</c:v>
                </c:pt>
                <c:pt idx="1019">
                  <c:v>3.875</c:v>
                </c:pt>
                <c:pt idx="1020">
                  <c:v>3.7</c:v>
                </c:pt>
                <c:pt idx="1021">
                  <c:v>3.7749999999999999</c:v>
                </c:pt>
                <c:pt idx="1022">
                  <c:v>3.8</c:v>
                </c:pt>
                <c:pt idx="1023">
                  <c:v>3.8</c:v>
                </c:pt>
                <c:pt idx="1024">
                  <c:v>3.7749999999999999</c:v>
                </c:pt>
                <c:pt idx="1025">
                  <c:v>3.75</c:v>
                </c:pt>
                <c:pt idx="1026">
                  <c:v>3.6</c:v>
                </c:pt>
                <c:pt idx="1027">
                  <c:v>3.5750000000000002</c:v>
                </c:pt>
                <c:pt idx="1028">
                  <c:v>3.6</c:v>
                </c:pt>
                <c:pt idx="1029">
                  <c:v>3.6</c:v>
                </c:pt>
                <c:pt idx="1030">
                  <c:v>3.7250000000000001</c:v>
                </c:pt>
                <c:pt idx="1031">
                  <c:v>3.7749999999999999</c:v>
                </c:pt>
                <c:pt idx="1032">
                  <c:v>3.8250000000000002</c:v>
                </c:pt>
                <c:pt idx="1033">
                  <c:v>3.7749999999999999</c:v>
                </c:pt>
                <c:pt idx="1034">
                  <c:v>3.8</c:v>
                </c:pt>
                <c:pt idx="1035">
                  <c:v>3.75</c:v>
                </c:pt>
                <c:pt idx="1036">
                  <c:v>3.75</c:v>
                </c:pt>
                <c:pt idx="1037">
                  <c:v>3.7</c:v>
                </c:pt>
                <c:pt idx="1038">
                  <c:v>3.55</c:v>
                </c:pt>
                <c:pt idx="1039">
                  <c:v>3.625</c:v>
                </c:pt>
                <c:pt idx="1040">
                  <c:v>3.7250000000000001</c:v>
                </c:pt>
                <c:pt idx="1041">
                  <c:v>3.7250000000000001</c:v>
                </c:pt>
                <c:pt idx="1042">
                  <c:v>3.7</c:v>
                </c:pt>
                <c:pt idx="1043">
                  <c:v>3.65</c:v>
                </c:pt>
                <c:pt idx="1044">
                  <c:v>3.7</c:v>
                </c:pt>
                <c:pt idx="1045">
                  <c:v>3.6749999999999998</c:v>
                </c:pt>
                <c:pt idx="1046">
                  <c:v>3.65</c:v>
                </c:pt>
                <c:pt idx="1047">
                  <c:v>3.625</c:v>
                </c:pt>
                <c:pt idx="1048">
                  <c:v>3.6749999999999998</c:v>
                </c:pt>
                <c:pt idx="1049">
                  <c:v>3.6749999999999998</c:v>
                </c:pt>
                <c:pt idx="1050">
                  <c:v>3.6749999999999998</c:v>
                </c:pt>
                <c:pt idx="1051">
                  <c:v>3.65</c:v>
                </c:pt>
                <c:pt idx="1052">
                  <c:v>3.6</c:v>
                </c:pt>
                <c:pt idx="1053">
                  <c:v>3.6</c:v>
                </c:pt>
                <c:pt idx="1054">
                  <c:v>3.55</c:v>
                </c:pt>
                <c:pt idx="1055">
                  <c:v>3.55</c:v>
                </c:pt>
                <c:pt idx="1056">
                  <c:v>3.55</c:v>
                </c:pt>
                <c:pt idx="1057">
                  <c:v>3.6</c:v>
                </c:pt>
                <c:pt idx="1058">
                  <c:v>3.55</c:v>
                </c:pt>
                <c:pt idx="1059">
                  <c:v>3.5</c:v>
                </c:pt>
                <c:pt idx="1060">
                  <c:v>3.35</c:v>
                </c:pt>
                <c:pt idx="1061">
                  <c:v>3.45</c:v>
                </c:pt>
                <c:pt idx="1062">
                  <c:v>3.4</c:v>
                </c:pt>
                <c:pt idx="1063">
                  <c:v>3.375</c:v>
                </c:pt>
                <c:pt idx="1064">
                  <c:v>3.3250000000000002</c:v>
                </c:pt>
                <c:pt idx="1065">
                  <c:v>3.2</c:v>
                </c:pt>
                <c:pt idx="1066">
                  <c:v>3.375</c:v>
                </c:pt>
                <c:pt idx="1067">
                  <c:v>3.2250000000000001</c:v>
                </c:pt>
                <c:pt idx="1068">
                  <c:v>3.2</c:v>
                </c:pt>
                <c:pt idx="1069">
                  <c:v>3.2</c:v>
                </c:pt>
                <c:pt idx="1070">
                  <c:v>3.2</c:v>
                </c:pt>
                <c:pt idx="1071">
                  <c:v>3.2</c:v>
                </c:pt>
                <c:pt idx="1072">
                  <c:v>3.05</c:v>
                </c:pt>
                <c:pt idx="1073">
                  <c:v>3.1</c:v>
                </c:pt>
                <c:pt idx="1074">
                  <c:v>3.15</c:v>
                </c:pt>
                <c:pt idx="1075">
                  <c:v>3.1</c:v>
                </c:pt>
                <c:pt idx="1076">
                  <c:v>2.95</c:v>
                </c:pt>
                <c:pt idx="1077">
                  <c:v>2.7749999999999999</c:v>
                </c:pt>
                <c:pt idx="1078">
                  <c:v>2.5249999999999999</c:v>
                </c:pt>
                <c:pt idx="1079">
                  <c:v>2.4500000000000002</c:v>
                </c:pt>
                <c:pt idx="1080">
                  <c:v>2.4699999999999998</c:v>
                </c:pt>
                <c:pt idx="1081">
                  <c:v>2.2000000000000002</c:v>
                </c:pt>
                <c:pt idx="1082">
                  <c:v>2.17</c:v>
                </c:pt>
                <c:pt idx="1083">
                  <c:v>2.27</c:v>
                </c:pt>
                <c:pt idx="1084">
                  <c:v>2.23</c:v>
                </c:pt>
                <c:pt idx="1085">
                  <c:v>2.17</c:v>
                </c:pt>
                <c:pt idx="1086">
                  <c:v>2.1800000000000002</c:v>
                </c:pt>
                <c:pt idx="1087">
                  <c:v>2.1399999999999997</c:v>
                </c:pt>
                <c:pt idx="1088">
                  <c:v>2.08</c:v>
                </c:pt>
                <c:pt idx="1089">
                  <c:v>1.95</c:v>
                </c:pt>
                <c:pt idx="1090">
                  <c:v>1.9300000000000002</c:v>
                </c:pt>
                <c:pt idx="1091">
                  <c:v>1.85</c:v>
                </c:pt>
                <c:pt idx="1092">
                  <c:v>1.8199999999999998</c:v>
                </c:pt>
                <c:pt idx="1093">
                  <c:v>1.86</c:v>
                </c:pt>
                <c:pt idx="1094">
                  <c:v>1.97</c:v>
                </c:pt>
                <c:pt idx="1095">
                  <c:v>2</c:v>
                </c:pt>
                <c:pt idx="1096">
                  <c:v>1.9899999999999998</c:v>
                </c:pt>
                <c:pt idx="1097">
                  <c:v>2</c:v>
                </c:pt>
                <c:pt idx="1098">
                  <c:v>2</c:v>
                </c:pt>
                <c:pt idx="1099">
                  <c:v>1.98</c:v>
                </c:pt>
                <c:pt idx="1100">
                  <c:v>1.9</c:v>
                </c:pt>
                <c:pt idx="1101">
                  <c:v>1.8399999999999999</c:v>
                </c:pt>
                <c:pt idx="1102">
                  <c:v>1.78</c:v>
                </c:pt>
                <c:pt idx="1103">
                  <c:v>1.6800000000000002</c:v>
                </c:pt>
                <c:pt idx="1104">
                  <c:v>1.5699999999999998</c:v>
                </c:pt>
                <c:pt idx="1105">
                  <c:v>1.61</c:v>
                </c:pt>
                <c:pt idx="1106">
                  <c:v>1.69</c:v>
                </c:pt>
                <c:pt idx="1107">
                  <c:v>1.6600000000000001</c:v>
                </c:pt>
                <c:pt idx="1108">
                  <c:v>1.65</c:v>
                </c:pt>
                <c:pt idx="1109">
                  <c:v>1.6300000000000001</c:v>
                </c:pt>
                <c:pt idx="1110">
                  <c:v>1.65</c:v>
                </c:pt>
                <c:pt idx="1111">
                  <c:v>1.64</c:v>
                </c:pt>
                <c:pt idx="1112">
                  <c:v>1.6300000000000001</c:v>
                </c:pt>
                <c:pt idx="1113">
                  <c:v>1.54</c:v>
                </c:pt>
                <c:pt idx="1114">
                  <c:v>1.54</c:v>
                </c:pt>
                <c:pt idx="1115">
                  <c:v>1.5699999999999998</c:v>
                </c:pt>
                <c:pt idx="1116">
                  <c:v>1.5</c:v>
                </c:pt>
                <c:pt idx="1117">
                  <c:v>1.44</c:v>
                </c:pt>
                <c:pt idx="1118">
                  <c:v>1.42</c:v>
                </c:pt>
                <c:pt idx="1119">
                  <c:v>1.3900000000000001</c:v>
                </c:pt>
                <c:pt idx="1120">
                  <c:v>1.45</c:v>
                </c:pt>
                <c:pt idx="1121">
                  <c:v>1.5</c:v>
                </c:pt>
                <c:pt idx="1122">
                  <c:v>1.52</c:v>
                </c:pt>
                <c:pt idx="1123">
                  <c:v>1.48</c:v>
                </c:pt>
                <c:pt idx="1124">
                  <c:v>1.54</c:v>
                </c:pt>
                <c:pt idx="1125">
                  <c:v>1.6</c:v>
                </c:pt>
                <c:pt idx="1126">
                  <c:v>1.6199999999999999</c:v>
                </c:pt>
                <c:pt idx="1127">
                  <c:v>1.6800000000000002</c:v>
                </c:pt>
                <c:pt idx="1128">
                  <c:v>1.7100000000000002</c:v>
                </c:pt>
                <c:pt idx="1129">
                  <c:v>1.7</c:v>
                </c:pt>
                <c:pt idx="1130">
                  <c:v>1.7</c:v>
                </c:pt>
                <c:pt idx="1131">
                  <c:v>1.7100000000000002</c:v>
                </c:pt>
                <c:pt idx="1132">
                  <c:v>1.72</c:v>
                </c:pt>
                <c:pt idx="1133">
                  <c:v>1.7600000000000002</c:v>
                </c:pt>
                <c:pt idx="1134">
                  <c:v>1.75</c:v>
                </c:pt>
                <c:pt idx="1135">
                  <c:v>1.8</c:v>
                </c:pt>
                <c:pt idx="1136">
                  <c:v>1.8399999999999999</c:v>
                </c:pt>
                <c:pt idx="1137">
                  <c:v>1.7899999999999998</c:v>
                </c:pt>
                <c:pt idx="1138">
                  <c:v>1.7899999999999998</c:v>
                </c:pt>
                <c:pt idx="1139">
                  <c:v>1.7899999999999998</c:v>
                </c:pt>
                <c:pt idx="1140">
                  <c:v>1.7899999999999998</c:v>
                </c:pt>
                <c:pt idx="1141">
                  <c:v>1.8</c:v>
                </c:pt>
                <c:pt idx="1142">
                  <c:v>1.75</c:v>
                </c:pt>
                <c:pt idx="1143">
                  <c:v>1.7399999999999998</c:v>
                </c:pt>
                <c:pt idx="1144">
                  <c:v>1.69</c:v>
                </c:pt>
                <c:pt idx="1145">
                  <c:v>1.7100000000000002</c:v>
                </c:pt>
                <c:pt idx="1146">
                  <c:v>1.73</c:v>
                </c:pt>
                <c:pt idx="1147">
                  <c:v>1.72</c:v>
                </c:pt>
                <c:pt idx="1148">
                  <c:v>1.72</c:v>
                </c:pt>
                <c:pt idx="1149">
                  <c:v>1.7</c:v>
                </c:pt>
                <c:pt idx="1150">
                  <c:v>1.69</c:v>
                </c:pt>
                <c:pt idx="1151">
                  <c:v>1.7100000000000002</c:v>
                </c:pt>
                <c:pt idx="1152">
                  <c:v>1.75</c:v>
                </c:pt>
                <c:pt idx="1153">
                  <c:v>1.75</c:v>
                </c:pt>
                <c:pt idx="1154">
                  <c:v>1.6800000000000002</c:v>
                </c:pt>
                <c:pt idx="1155">
                  <c:v>1.7</c:v>
                </c:pt>
                <c:pt idx="1156">
                  <c:v>1.6800000000000002</c:v>
                </c:pt>
                <c:pt idx="1157">
                  <c:v>1.6800000000000002</c:v>
                </c:pt>
                <c:pt idx="1158">
                  <c:v>1.6800000000000002</c:v>
                </c:pt>
                <c:pt idx="1159">
                  <c:v>1.7</c:v>
                </c:pt>
                <c:pt idx="1160">
                  <c:v>1.73</c:v>
                </c:pt>
                <c:pt idx="1161">
                  <c:v>1.7399999999999998</c:v>
                </c:pt>
                <c:pt idx="1162">
                  <c:v>1.75</c:v>
                </c:pt>
                <c:pt idx="1163">
                  <c:v>1.73</c:v>
                </c:pt>
                <c:pt idx="1164">
                  <c:v>1.73</c:v>
                </c:pt>
                <c:pt idx="1165">
                  <c:v>1.7399999999999998</c:v>
                </c:pt>
                <c:pt idx="1166">
                  <c:v>1.7399999999999998</c:v>
                </c:pt>
                <c:pt idx="1167">
                  <c:v>1.73</c:v>
                </c:pt>
                <c:pt idx="1168">
                  <c:v>1.72</c:v>
                </c:pt>
                <c:pt idx="1169">
                  <c:v>1.72</c:v>
                </c:pt>
                <c:pt idx="1170">
                  <c:v>1.7399999999999998</c:v>
                </c:pt>
                <c:pt idx="1171">
                  <c:v>1.7</c:v>
                </c:pt>
                <c:pt idx="1172">
                  <c:v>1.72</c:v>
                </c:pt>
                <c:pt idx="1173">
                  <c:v>1.7399999999999998</c:v>
                </c:pt>
                <c:pt idx="1174">
                  <c:v>1.7100000000000002</c:v>
                </c:pt>
                <c:pt idx="1175">
                  <c:v>1.69</c:v>
                </c:pt>
                <c:pt idx="1176">
                  <c:v>1.6600000000000001</c:v>
                </c:pt>
                <c:pt idx="1177">
                  <c:v>1.65</c:v>
                </c:pt>
                <c:pt idx="1178">
                  <c:v>1.6600000000000001</c:v>
                </c:pt>
                <c:pt idx="1179">
                  <c:v>1.6600000000000001</c:v>
                </c:pt>
                <c:pt idx="1180">
                  <c:v>1.6600000000000001</c:v>
                </c:pt>
                <c:pt idx="1181">
                  <c:v>1.7100000000000002</c:v>
                </c:pt>
                <c:pt idx="1182">
                  <c:v>1.6600000000000001</c:v>
                </c:pt>
                <c:pt idx="1183">
                  <c:v>1.65</c:v>
                </c:pt>
                <c:pt idx="1184">
                  <c:v>1.67</c:v>
                </c:pt>
                <c:pt idx="1185">
                  <c:v>1.67</c:v>
                </c:pt>
                <c:pt idx="1186">
                  <c:v>1.6600000000000001</c:v>
                </c:pt>
                <c:pt idx="1187">
                  <c:v>1.6800000000000002</c:v>
                </c:pt>
                <c:pt idx="1188">
                  <c:v>1.6800000000000002</c:v>
                </c:pt>
                <c:pt idx="1189">
                  <c:v>1.7</c:v>
                </c:pt>
                <c:pt idx="1190">
                  <c:v>1.7100000000000002</c:v>
                </c:pt>
                <c:pt idx="1191">
                  <c:v>1.7100000000000002</c:v>
                </c:pt>
                <c:pt idx="1192">
                  <c:v>1.6800000000000002</c:v>
                </c:pt>
                <c:pt idx="1193">
                  <c:v>1.6800000000000002</c:v>
                </c:pt>
                <c:pt idx="1194">
                  <c:v>1.69</c:v>
                </c:pt>
                <c:pt idx="1195">
                  <c:v>1.7100000000000002</c:v>
                </c:pt>
                <c:pt idx="1196">
                  <c:v>1.7</c:v>
                </c:pt>
                <c:pt idx="1197">
                  <c:v>1.69</c:v>
                </c:pt>
                <c:pt idx="1198">
                  <c:v>1.7</c:v>
                </c:pt>
                <c:pt idx="1199">
                  <c:v>1.72</c:v>
                </c:pt>
                <c:pt idx="1200">
                  <c:v>1.7100000000000002</c:v>
                </c:pt>
                <c:pt idx="1201">
                  <c:v>1.7</c:v>
                </c:pt>
                <c:pt idx="1202">
                  <c:v>1.7</c:v>
                </c:pt>
                <c:pt idx="1203">
                  <c:v>1.7</c:v>
                </c:pt>
                <c:pt idx="1204">
                  <c:v>1.7</c:v>
                </c:pt>
                <c:pt idx="1205">
                  <c:v>1.7600000000000002</c:v>
                </c:pt>
                <c:pt idx="1206">
                  <c:v>1.78</c:v>
                </c:pt>
                <c:pt idx="1207">
                  <c:v>1.83</c:v>
                </c:pt>
                <c:pt idx="1208">
                  <c:v>1.8199999999999998</c:v>
                </c:pt>
                <c:pt idx="1209">
                  <c:v>1.8699999999999999</c:v>
                </c:pt>
                <c:pt idx="1210">
                  <c:v>2.04</c:v>
                </c:pt>
                <c:pt idx="1211">
                  <c:v>2.0499999999999998</c:v>
                </c:pt>
                <c:pt idx="1212">
                  <c:v>1.9600000000000002</c:v>
                </c:pt>
                <c:pt idx="1213">
                  <c:v>1.95</c:v>
                </c:pt>
                <c:pt idx="1214">
                  <c:v>1.98</c:v>
                </c:pt>
                <c:pt idx="1215">
                  <c:v>1.98</c:v>
                </c:pt>
                <c:pt idx="1216">
                  <c:v>2.1</c:v>
                </c:pt>
                <c:pt idx="1217">
                  <c:v>2.1</c:v>
                </c:pt>
                <c:pt idx="1218">
                  <c:v>2.0699999999999998</c:v>
                </c:pt>
                <c:pt idx="1219">
                  <c:v>2.0699999999999998</c:v>
                </c:pt>
                <c:pt idx="1220">
                  <c:v>2.0300000000000002</c:v>
                </c:pt>
                <c:pt idx="1221">
                  <c:v>1.97</c:v>
                </c:pt>
                <c:pt idx="1222">
                  <c:v>2.04</c:v>
                </c:pt>
                <c:pt idx="1223">
                  <c:v>2.0300000000000002</c:v>
                </c:pt>
                <c:pt idx="1224">
                  <c:v>2.02</c:v>
                </c:pt>
                <c:pt idx="1225">
                  <c:v>2.0100000000000002</c:v>
                </c:pt>
                <c:pt idx="1226">
                  <c:v>2.0100000000000002</c:v>
                </c:pt>
                <c:pt idx="1227">
                  <c:v>2.0300000000000002</c:v>
                </c:pt>
                <c:pt idx="1228">
                  <c:v>2.04</c:v>
                </c:pt>
                <c:pt idx="1229">
                  <c:v>2.0100000000000002</c:v>
                </c:pt>
                <c:pt idx="1230">
                  <c:v>2.0100000000000002</c:v>
                </c:pt>
                <c:pt idx="1231">
                  <c:v>2.04</c:v>
                </c:pt>
                <c:pt idx="1232">
                  <c:v>2.0499999999999998</c:v>
                </c:pt>
                <c:pt idx="1233">
                  <c:v>2.04</c:v>
                </c:pt>
                <c:pt idx="1234">
                  <c:v>2.0100000000000002</c:v>
                </c:pt>
                <c:pt idx="1235">
                  <c:v>2.0100000000000002</c:v>
                </c:pt>
                <c:pt idx="1236">
                  <c:v>2.02</c:v>
                </c:pt>
                <c:pt idx="1237">
                  <c:v>2.13</c:v>
                </c:pt>
                <c:pt idx="1238">
                  <c:v>2.13</c:v>
                </c:pt>
                <c:pt idx="1239">
                  <c:v>2.2600000000000002</c:v>
                </c:pt>
                <c:pt idx="1240">
                  <c:v>2.31</c:v>
                </c:pt>
                <c:pt idx="1241">
                  <c:v>2.29</c:v>
                </c:pt>
                <c:pt idx="1242">
                  <c:v>2.2999999999999998</c:v>
                </c:pt>
                <c:pt idx="1243">
                  <c:v>2.27</c:v>
                </c:pt>
                <c:pt idx="1244">
                  <c:v>2.2399999999999998</c:v>
                </c:pt>
                <c:pt idx="1245">
                  <c:v>2.2399999999999998</c:v>
                </c:pt>
                <c:pt idx="1246">
                  <c:v>2.2000000000000002</c:v>
                </c:pt>
                <c:pt idx="1247">
                  <c:v>2.2199999999999998</c:v>
                </c:pt>
                <c:pt idx="1248">
                  <c:v>2.21</c:v>
                </c:pt>
                <c:pt idx="1249">
                  <c:v>2.23</c:v>
                </c:pt>
                <c:pt idx="1250">
                  <c:v>2.21</c:v>
                </c:pt>
                <c:pt idx="1251">
                  <c:v>2.2199999999999998</c:v>
                </c:pt>
                <c:pt idx="1252">
                  <c:v>2.2399999999999998</c:v>
                </c:pt>
                <c:pt idx="1253">
                  <c:v>2.2399999999999998</c:v>
                </c:pt>
                <c:pt idx="1254">
                  <c:v>2.27</c:v>
                </c:pt>
                <c:pt idx="1255">
                  <c:v>2.2600000000000002</c:v>
                </c:pt>
                <c:pt idx="1256">
                  <c:v>2.27</c:v>
                </c:pt>
                <c:pt idx="1257">
                  <c:v>2.2399999999999998</c:v>
                </c:pt>
                <c:pt idx="1258">
                  <c:v>2.2399999999999998</c:v>
                </c:pt>
                <c:pt idx="1259">
                  <c:v>2.25</c:v>
                </c:pt>
                <c:pt idx="1260">
                  <c:v>2.2600000000000002</c:v>
                </c:pt>
                <c:pt idx="1261">
                  <c:v>2.2999999999999998</c:v>
                </c:pt>
                <c:pt idx="1262">
                  <c:v>2.35</c:v>
                </c:pt>
                <c:pt idx="1263">
                  <c:v>2.31</c:v>
                </c:pt>
                <c:pt idx="1264">
                  <c:v>2.33</c:v>
                </c:pt>
                <c:pt idx="1265">
                  <c:v>2.37</c:v>
                </c:pt>
                <c:pt idx="1266">
                  <c:v>2.34</c:v>
                </c:pt>
                <c:pt idx="1267">
                  <c:v>2.34</c:v>
                </c:pt>
                <c:pt idx="1268">
                  <c:v>2.35</c:v>
                </c:pt>
                <c:pt idx="1269">
                  <c:v>2.34</c:v>
                </c:pt>
                <c:pt idx="1270">
                  <c:v>2.3600000000000003</c:v>
                </c:pt>
                <c:pt idx="1271">
                  <c:v>2.3600000000000003</c:v>
                </c:pt>
                <c:pt idx="1272">
                  <c:v>2.3199999999999998</c:v>
                </c:pt>
                <c:pt idx="1273">
                  <c:v>2.3199999999999998</c:v>
                </c:pt>
                <c:pt idx="1274">
                  <c:v>2.3199999999999998</c:v>
                </c:pt>
                <c:pt idx="1275">
                  <c:v>2.3199999999999998</c:v>
                </c:pt>
                <c:pt idx="1276">
                  <c:v>2.31</c:v>
                </c:pt>
                <c:pt idx="1277">
                  <c:v>2.2800000000000002</c:v>
                </c:pt>
                <c:pt idx="1278">
                  <c:v>2.2600000000000002</c:v>
                </c:pt>
                <c:pt idx="1279">
                  <c:v>2.25</c:v>
                </c:pt>
                <c:pt idx="1280">
                  <c:v>2.2600000000000002</c:v>
                </c:pt>
                <c:pt idx="1281">
                  <c:v>2.2800000000000002</c:v>
                </c:pt>
                <c:pt idx="1282">
                  <c:v>2.2399999999999998</c:v>
                </c:pt>
                <c:pt idx="1283">
                  <c:v>2.27</c:v>
                </c:pt>
                <c:pt idx="1284">
                  <c:v>2.23</c:v>
                </c:pt>
                <c:pt idx="1285">
                  <c:v>2.2600000000000002</c:v>
                </c:pt>
                <c:pt idx="1286">
                  <c:v>2.25</c:v>
                </c:pt>
                <c:pt idx="1287">
                  <c:v>2.2399999999999998</c:v>
                </c:pt>
                <c:pt idx="1288">
                  <c:v>2.2600000000000002</c:v>
                </c:pt>
                <c:pt idx="1289">
                  <c:v>2.2399999999999998</c:v>
                </c:pt>
                <c:pt idx="1290">
                  <c:v>2.2600000000000002</c:v>
                </c:pt>
                <c:pt idx="1291">
                  <c:v>2.4300000000000002</c:v>
                </c:pt>
                <c:pt idx="1292">
                  <c:v>2.48</c:v>
                </c:pt>
                <c:pt idx="1293">
                  <c:v>2.4699999999999998</c:v>
                </c:pt>
                <c:pt idx="1294">
                  <c:v>2.48</c:v>
                </c:pt>
                <c:pt idx="1295">
                  <c:v>2.48</c:v>
                </c:pt>
                <c:pt idx="1296">
                  <c:v>2.46</c:v>
                </c:pt>
                <c:pt idx="1297">
                  <c:v>2.4300000000000002</c:v>
                </c:pt>
                <c:pt idx="1298">
                  <c:v>2.37</c:v>
                </c:pt>
                <c:pt idx="1299">
                  <c:v>2.4</c:v>
                </c:pt>
                <c:pt idx="1300">
                  <c:v>2.42</c:v>
                </c:pt>
                <c:pt idx="1301">
                  <c:v>2.3899999999999997</c:v>
                </c:pt>
                <c:pt idx="1302">
                  <c:v>2.41</c:v>
                </c:pt>
                <c:pt idx="1303">
                  <c:v>2.41</c:v>
                </c:pt>
                <c:pt idx="1304">
                  <c:v>2.4</c:v>
                </c:pt>
                <c:pt idx="1305">
                  <c:v>2.4</c:v>
                </c:pt>
                <c:pt idx="1306">
                  <c:v>2.4</c:v>
                </c:pt>
                <c:pt idx="1307">
                  <c:v>2.4</c:v>
                </c:pt>
                <c:pt idx="1308">
                  <c:v>2.4</c:v>
                </c:pt>
                <c:pt idx="1309">
                  <c:v>2.41</c:v>
                </c:pt>
                <c:pt idx="1310">
                  <c:v>2.48</c:v>
                </c:pt>
                <c:pt idx="1311">
                  <c:v>2.48</c:v>
                </c:pt>
                <c:pt idx="1312">
                  <c:v>2.4699999999999998</c:v>
                </c:pt>
                <c:pt idx="1313">
                  <c:v>2.44</c:v>
                </c:pt>
                <c:pt idx="1314">
                  <c:v>2.42</c:v>
                </c:pt>
                <c:pt idx="1315">
                  <c:v>2.48</c:v>
                </c:pt>
                <c:pt idx="1316">
                  <c:v>2.5750000000000002</c:v>
                </c:pt>
                <c:pt idx="1317">
                  <c:v>2.5499999999999998</c:v>
                </c:pt>
                <c:pt idx="1318">
                  <c:v>2.625</c:v>
                </c:pt>
                <c:pt idx="1319">
                  <c:v>2.625</c:v>
                </c:pt>
                <c:pt idx="1320">
                  <c:v>2.625</c:v>
                </c:pt>
                <c:pt idx="1321">
                  <c:v>2.5750000000000002</c:v>
                </c:pt>
                <c:pt idx="1322">
                  <c:v>2.5750000000000002</c:v>
                </c:pt>
                <c:pt idx="1323">
                  <c:v>2.5750000000000002</c:v>
                </c:pt>
                <c:pt idx="1324">
                  <c:v>2.625</c:v>
                </c:pt>
                <c:pt idx="1325">
                  <c:v>2.6</c:v>
                </c:pt>
                <c:pt idx="1326">
                  <c:v>2.4899999999999998</c:v>
                </c:pt>
                <c:pt idx="1327">
                  <c:v>2.42</c:v>
                </c:pt>
                <c:pt idx="1328">
                  <c:v>2.4899999999999998</c:v>
                </c:pt>
                <c:pt idx="1329">
                  <c:v>2.5249999999999999</c:v>
                </c:pt>
                <c:pt idx="1330">
                  <c:v>2.44</c:v>
                </c:pt>
                <c:pt idx="1331">
                  <c:v>2.4300000000000002</c:v>
                </c:pt>
                <c:pt idx="1332">
                  <c:v>2.4</c:v>
                </c:pt>
                <c:pt idx="1333">
                  <c:v>2.3899999999999997</c:v>
                </c:pt>
                <c:pt idx="1334">
                  <c:v>2.4699999999999998</c:v>
                </c:pt>
                <c:pt idx="1335">
                  <c:v>2.4899999999999998</c:v>
                </c:pt>
                <c:pt idx="1336">
                  <c:v>2.4500000000000002</c:v>
                </c:pt>
                <c:pt idx="1337">
                  <c:v>2.42</c:v>
                </c:pt>
                <c:pt idx="1338">
                  <c:v>2.42</c:v>
                </c:pt>
                <c:pt idx="1339">
                  <c:v>2.44</c:v>
                </c:pt>
                <c:pt idx="1340">
                  <c:v>2.4300000000000002</c:v>
                </c:pt>
                <c:pt idx="1341">
                  <c:v>2.42</c:v>
                </c:pt>
                <c:pt idx="1342">
                  <c:v>2.4300000000000002</c:v>
                </c:pt>
                <c:pt idx="1343">
                  <c:v>2.46</c:v>
                </c:pt>
                <c:pt idx="1344">
                  <c:v>2.48</c:v>
                </c:pt>
                <c:pt idx="1345">
                  <c:v>2.5</c:v>
                </c:pt>
                <c:pt idx="1346">
                  <c:v>2.4300000000000002</c:v>
                </c:pt>
                <c:pt idx="1347">
                  <c:v>2.4899999999999998</c:v>
                </c:pt>
                <c:pt idx="1348">
                  <c:v>2.48</c:v>
                </c:pt>
                <c:pt idx="1349">
                  <c:v>2.4699999999999998</c:v>
                </c:pt>
                <c:pt idx="1350">
                  <c:v>2.46</c:v>
                </c:pt>
                <c:pt idx="1351">
                  <c:v>2.4899999999999998</c:v>
                </c:pt>
                <c:pt idx="1352">
                  <c:v>2.4899999999999998</c:v>
                </c:pt>
                <c:pt idx="1353">
                  <c:v>2.48</c:v>
                </c:pt>
                <c:pt idx="1354">
                  <c:v>2.4500000000000002</c:v>
                </c:pt>
                <c:pt idx="1355">
                  <c:v>2.4699999999999998</c:v>
                </c:pt>
                <c:pt idx="1356">
                  <c:v>2.46</c:v>
                </c:pt>
                <c:pt idx="1357">
                  <c:v>2.4300000000000002</c:v>
                </c:pt>
                <c:pt idx="1358">
                  <c:v>2.3899999999999997</c:v>
                </c:pt>
                <c:pt idx="1359">
                  <c:v>2.41</c:v>
                </c:pt>
                <c:pt idx="1360">
                  <c:v>2.42</c:v>
                </c:pt>
                <c:pt idx="1361">
                  <c:v>2.44</c:v>
                </c:pt>
                <c:pt idx="1362">
                  <c:v>2.44</c:v>
                </c:pt>
                <c:pt idx="1363">
                  <c:v>2.4500000000000002</c:v>
                </c:pt>
                <c:pt idx="1364">
                  <c:v>2.4500000000000002</c:v>
                </c:pt>
                <c:pt idx="1365">
                  <c:v>2.4500000000000002</c:v>
                </c:pt>
                <c:pt idx="1366">
                  <c:v>2.46</c:v>
                </c:pt>
                <c:pt idx="1367">
                  <c:v>2.46</c:v>
                </c:pt>
                <c:pt idx="1368">
                  <c:v>2.4699999999999998</c:v>
                </c:pt>
                <c:pt idx="1369">
                  <c:v>2.4899999999999998</c:v>
                </c:pt>
                <c:pt idx="1370">
                  <c:v>2.5</c:v>
                </c:pt>
                <c:pt idx="1371">
                  <c:v>2.4899999999999998</c:v>
                </c:pt>
                <c:pt idx="1372">
                  <c:v>2.5</c:v>
                </c:pt>
                <c:pt idx="1373">
                  <c:v>2.5249999999999999</c:v>
                </c:pt>
                <c:pt idx="1374">
                  <c:v>2.5249999999999999</c:v>
                </c:pt>
                <c:pt idx="1375">
                  <c:v>2.5499999999999998</c:v>
                </c:pt>
                <c:pt idx="1376">
                  <c:v>2.5499999999999998</c:v>
                </c:pt>
                <c:pt idx="1377">
                  <c:v>2.5</c:v>
                </c:pt>
                <c:pt idx="1378">
                  <c:v>2.4899999999999998</c:v>
                </c:pt>
                <c:pt idx="1379">
                  <c:v>2.5</c:v>
                </c:pt>
                <c:pt idx="1380">
                  <c:v>2.5</c:v>
                </c:pt>
                <c:pt idx="1381">
                  <c:v>2.48</c:v>
                </c:pt>
                <c:pt idx="1382">
                  <c:v>2.48</c:v>
                </c:pt>
                <c:pt idx="1383">
                  <c:v>2.5</c:v>
                </c:pt>
                <c:pt idx="1384">
                  <c:v>2.48</c:v>
                </c:pt>
                <c:pt idx="1385">
                  <c:v>2.4899999999999998</c:v>
                </c:pt>
                <c:pt idx="1386">
                  <c:v>2.5</c:v>
                </c:pt>
                <c:pt idx="1387">
                  <c:v>2.5</c:v>
                </c:pt>
                <c:pt idx="1388">
                  <c:v>2.5750000000000002</c:v>
                </c:pt>
                <c:pt idx="1389">
                  <c:v>2.5750000000000002</c:v>
                </c:pt>
                <c:pt idx="1390">
                  <c:v>2.4899999999999998</c:v>
                </c:pt>
                <c:pt idx="1391">
                  <c:v>2.5</c:v>
                </c:pt>
                <c:pt idx="1392">
                  <c:v>2.5249999999999999</c:v>
                </c:pt>
                <c:pt idx="1393">
                  <c:v>2.5</c:v>
                </c:pt>
                <c:pt idx="1394">
                  <c:v>2.4899999999999998</c:v>
                </c:pt>
                <c:pt idx="1395">
                  <c:v>2.4500000000000002</c:v>
                </c:pt>
                <c:pt idx="1396">
                  <c:v>2.4</c:v>
                </c:pt>
                <c:pt idx="1397">
                  <c:v>2.38</c:v>
                </c:pt>
                <c:pt idx="1398">
                  <c:v>2.3899999999999997</c:v>
                </c:pt>
                <c:pt idx="1399">
                  <c:v>2.41</c:v>
                </c:pt>
                <c:pt idx="1400">
                  <c:v>2.38</c:v>
                </c:pt>
                <c:pt idx="1401">
                  <c:v>2.4</c:v>
                </c:pt>
                <c:pt idx="1402">
                  <c:v>2.41</c:v>
                </c:pt>
                <c:pt idx="1403">
                  <c:v>2.3899999999999997</c:v>
                </c:pt>
                <c:pt idx="1404">
                  <c:v>2.35</c:v>
                </c:pt>
                <c:pt idx="1405">
                  <c:v>2.3600000000000003</c:v>
                </c:pt>
                <c:pt idx="1406">
                  <c:v>2.4</c:v>
                </c:pt>
                <c:pt idx="1407">
                  <c:v>2.42</c:v>
                </c:pt>
                <c:pt idx="1408">
                  <c:v>2.4300000000000002</c:v>
                </c:pt>
                <c:pt idx="1409">
                  <c:v>2.4</c:v>
                </c:pt>
                <c:pt idx="1410">
                  <c:v>2.3899999999999997</c:v>
                </c:pt>
                <c:pt idx="1411">
                  <c:v>2.38</c:v>
                </c:pt>
                <c:pt idx="1412">
                  <c:v>2.3899999999999997</c:v>
                </c:pt>
                <c:pt idx="1413">
                  <c:v>2.38</c:v>
                </c:pt>
                <c:pt idx="1414">
                  <c:v>2.4</c:v>
                </c:pt>
                <c:pt idx="1415">
                  <c:v>2.44</c:v>
                </c:pt>
                <c:pt idx="1416">
                  <c:v>2.4300000000000002</c:v>
                </c:pt>
                <c:pt idx="1417">
                  <c:v>2.4500000000000002</c:v>
                </c:pt>
                <c:pt idx="1418">
                  <c:v>2.46</c:v>
                </c:pt>
                <c:pt idx="1419">
                  <c:v>2.4899999999999998</c:v>
                </c:pt>
                <c:pt idx="1420">
                  <c:v>2.5249999999999999</c:v>
                </c:pt>
                <c:pt idx="1421">
                  <c:v>2.5499999999999998</c:v>
                </c:pt>
                <c:pt idx="1422">
                  <c:v>2.5249999999999999</c:v>
                </c:pt>
                <c:pt idx="1423">
                  <c:v>2.5249999999999999</c:v>
                </c:pt>
                <c:pt idx="1424">
                  <c:v>2.5</c:v>
                </c:pt>
                <c:pt idx="1425">
                  <c:v>2.4300000000000002</c:v>
                </c:pt>
                <c:pt idx="1426">
                  <c:v>2.44</c:v>
                </c:pt>
                <c:pt idx="1427">
                  <c:v>2.44</c:v>
                </c:pt>
                <c:pt idx="1428">
                  <c:v>2.46</c:v>
                </c:pt>
                <c:pt idx="1429">
                  <c:v>2.46</c:v>
                </c:pt>
                <c:pt idx="1430">
                  <c:v>2.5</c:v>
                </c:pt>
                <c:pt idx="1431">
                  <c:v>2.48</c:v>
                </c:pt>
                <c:pt idx="1432">
                  <c:v>2.4699999999999998</c:v>
                </c:pt>
                <c:pt idx="1433">
                  <c:v>2.46</c:v>
                </c:pt>
                <c:pt idx="1434">
                  <c:v>2.4699999999999998</c:v>
                </c:pt>
                <c:pt idx="1435">
                  <c:v>2.5</c:v>
                </c:pt>
                <c:pt idx="1436">
                  <c:v>2.5249999999999999</c:v>
                </c:pt>
                <c:pt idx="1437">
                  <c:v>2.5</c:v>
                </c:pt>
                <c:pt idx="1438">
                  <c:v>2.5</c:v>
                </c:pt>
                <c:pt idx="1439">
                  <c:v>2.5750000000000002</c:v>
                </c:pt>
                <c:pt idx="1440">
                  <c:v>2.5499999999999998</c:v>
                </c:pt>
                <c:pt idx="1441">
                  <c:v>2.5750000000000002</c:v>
                </c:pt>
                <c:pt idx="1442">
                  <c:v>2.5499999999999998</c:v>
                </c:pt>
                <c:pt idx="1443">
                  <c:v>2.6</c:v>
                </c:pt>
                <c:pt idx="1444">
                  <c:v>2.6</c:v>
                </c:pt>
                <c:pt idx="1445">
                  <c:v>2.5499999999999998</c:v>
                </c:pt>
                <c:pt idx="1446">
                  <c:v>2.6</c:v>
                </c:pt>
                <c:pt idx="1447">
                  <c:v>2.5750000000000002</c:v>
                </c:pt>
                <c:pt idx="1448">
                  <c:v>2.5</c:v>
                </c:pt>
                <c:pt idx="1449">
                  <c:v>2.46</c:v>
                </c:pt>
                <c:pt idx="1450">
                  <c:v>2.4699999999999998</c:v>
                </c:pt>
                <c:pt idx="1451">
                  <c:v>2.5</c:v>
                </c:pt>
                <c:pt idx="1452">
                  <c:v>2.4899999999999998</c:v>
                </c:pt>
                <c:pt idx="1453">
                  <c:v>2.48</c:v>
                </c:pt>
                <c:pt idx="1454">
                  <c:v>2.4899999999999998</c:v>
                </c:pt>
                <c:pt idx="1455">
                  <c:v>2.5249999999999999</c:v>
                </c:pt>
                <c:pt idx="1456">
                  <c:v>2.48</c:v>
                </c:pt>
                <c:pt idx="1457">
                  <c:v>2.48</c:v>
                </c:pt>
                <c:pt idx="1458">
                  <c:v>2.4899999999999998</c:v>
                </c:pt>
                <c:pt idx="1459">
                  <c:v>2.5750000000000002</c:v>
                </c:pt>
                <c:pt idx="1460">
                  <c:v>2.5750000000000002</c:v>
                </c:pt>
                <c:pt idx="1461">
                  <c:v>2.5499999999999998</c:v>
                </c:pt>
                <c:pt idx="1462">
                  <c:v>2.5499999999999998</c:v>
                </c:pt>
                <c:pt idx="1463">
                  <c:v>2.5249999999999999</c:v>
                </c:pt>
                <c:pt idx="1464">
                  <c:v>2.5249999999999999</c:v>
                </c:pt>
                <c:pt idx="1465">
                  <c:v>2.5249999999999999</c:v>
                </c:pt>
                <c:pt idx="1466">
                  <c:v>2.6</c:v>
                </c:pt>
                <c:pt idx="1467">
                  <c:v>2.6</c:v>
                </c:pt>
                <c:pt idx="1468">
                  <c:v>2.6</c:v>
                </c:pt>
                <c:pt idx="1469">
                  <c:v>2.5750000000000002</c:v>
                </c:pt>
                <c:pt idx="1470">
                  <c:v>2.5499999999999998</c:v>
                </c:pt>
                <c:pt idx="1471">
                  <c:v>2.6</c:v>
                </c:pt>
                <c:pt idx="1472">
                  <c:v>2.6</c:v>
                </c:pt>
                <c:pt idx="1473">
                  <c:v>2.6</c:v>
                </c:pt>
                <c:pt idx="1474">
                  <c:v>2.5750000000000002</c:v>
                </c:pt>
                <c:pt idx="1475">
                  <c:v>2.5499999999999998</c:v>
                </c:pt>
                <c:pt idx="1476">
                  <c:v>2.5499999999999998</c:v>
                </c:pt>
                <c:pt idx="1477">
                  <c:v>2.5499999999999998</c:v>
                </c:pt>
                <c:pt idx="1478">
                  <c:v>2.6</c:v>
                </c:pt>
                <c:pt idx="1479">
                  <c:v>2.5750000000000002</c:v>
                </c:pt>
                <c:pt idx="1480">
                  <c:v>2.5750000000000002</c:v>
                </c:pt>
                <c:pt idx="1481">
                  <c:v>2.5499999999999998</c:v>
                </c:pt>
                <c:pt idx="1482">
                  <c:v>2.5249999999999999</c:v>
                </c:pt>
                <c:pt idx="1483">
                  <c:v>2.5499999999999998</c:v>
                </c:pt>
                <c:pt idx="1484">
                  <c:v>2.5499999999999998</c:v>
                </c:pt>
                <c:pt idx="1485">
                  <c:v>2.5499999999999998</c:v>
                </c:pt>
                <c:pt idx="1486">
                  <c:v>2.5750000000000002</c:v>
                </c:pt>
                <c:pt idx="1487">
                  <c:v>2.625</c:v>
                </c:pt>
                <c:pt idx="1488">
                  <c:v>2.9</c:v>
                </c:pt>
                <c:pt idx="1489">
                  <c:v>2.8</c:v>
                </c:pt>
                <c:pt idx="1490">
                  <c:v>2.95</c:v>
                </c:pt>
                <c:pt idx="1491">
                  <c:v>3</c:v>
                </c:pt>
                <c:pt idx="1492">
                  <c:v>3.1749999999999998</c:v>
                </c:pt>
                <c:pt idx="1493">
                  <c:v>3.0249999999999999</c:v>
                </c:pt>
                <c:pt idx="1494">
                  <c:v>3.0249999999999999</c:v>
                </c:pt>
                <c:pt idx="1495">
                  <c:v>3</c:v>
                </c:pt>
                <c:pt idx="1496">
                  <c:v>2.9249999999999998</c:v>
                </c:pt>
                <c:pt idx="1497">
                  <c:v>3</c:v>
                </c:pt>
                <c:pt idx="1498">
                  <c:v>2.9249999999999998</c:v>
                </c:pt>
                <c:pt idx="1499">
                  <c:v>2.95</c:v>
                </c:pt>
                <c:pt idx="1500">
                  <c:v>2.9750000000000001</c:v>
                </c:pt>
                <c:pt idx="1501">
                  <c:v>2.9750000000000001</c:v>
                </c:pt>
                <c:pt idx="1502">
                  <c:v>3.1</c:v>
                </c:pt>
                <c:pt idx="1503">
                  <c:v>3.125</c:v>
                </c:pt>
                <c:pt idx="1504">
                  <c:v>3.125</c:v>
                </c:pt>
                <c:pt idx="1505">
                  <c:v>3.15</c:v>
                </c:pt>
                <c:pt idx="1506">
                  <c:v>3.125</c:v>
                </c:pt>
                <c:pt idx="1507">
                  <c:v>3</c:v>
                </c:pt>
                <c:pt idx="1508">
                  <c:v>2.95</c:v>
                </c:pt>
                <c:pt idx="1509">
                  <c:v>2.875</c:v>
                </c:pt>
                <c:pt idx="1510">
                  <c:v>2.875</c:v>
                </c:pt>
                <c:pt idx="1511">
                  <c:v>2.8250000000000002</c:v>
                </c:pt>
                <c:pt idx="1512">
                  <c:v>2.875</c:v>
                </c:pt>
                <c:pt idx="1513">
                  <c:v>2.875</c:v>
                </c:pt>
                <c:pt idx="1514">
                  <c:v>2.85</c:v>
                </c:pt>
                <c:pt idx="1515">
                  <c:v>2.875</c:v>
                </c:pt>
                <c:pt idx="1516">
                  <c:v>2.9249999999999998</c:v>
                </c:pt>
                <c:pt idx="1517">
                  <c:v>2.875</c:v>
                </c:pt>
                <c:pt idx="1518">
                  <c:v>2.9</c:v>
                </c:pt>
                <c:pt idx="1519">
                  <c:v>3.0750000000000002</c:v>
                </c:pt>
                <c:pt idx="1520">
                  <c:v>3.1749999999999998</c:v>
                </c:pt>
                <c:pt idx="1521">
                  <c:v>3.2</c:v>
                </c:pt>
                <c:pt idx="1522">
                  <c:v>3.2749999999999999</c:v>
                </c:pt>
                <c:pt idx="1523">
                  <c:v>3.2749999999999999</c:v>
                </c:pt>
                <c:pt idx="1524">
                  <c:v>3.2</c:v>
                </c:pt>
                <c:pt idx="1525">
                  <c:v>3.1749999999999998</c:v>
                </c:pt>
                <c:pt idx="1526">
                  <c:v>3.2</c:v>
                </c:pt>
                <c:pt idx="1527">
                  <c:v>3.1749999999999998</c:v>
                </c:pt>
                <c:pt idx="1528">
                  <c:v>3.0750000000000002</c:v>
                </c:pt>
                <c:pt idx="1529">
                  <c:v>3.1</c:v>
                </c:pt>
                <c:pt idx="1530">
                  <c:v>3.125</c:v>
                </c:pt>
                <c:pt idx="1531">
                  <c:v>3.125</c:v>
                </c:pt>
                <c:pt idx="1532">
                  <c:v>3.2749999999999999</c:v>
                </c:pt>
                <c:pt idx="1533">
                  <c:v>3.3</c:v>
                </c:pt>
                <c:pt idx="1534">
                  <c:v>3.3</c:v>
                </c:pt>
                <c:pt idx="1535">
                  <c:v>3.25</c:v>
                </c:pt>
                <c:pt idx="1536">
                  <c:v>3.3</c:v>
                </c:pt>
                <c:pt idx="1537">
                  <c:v>3.375</c:v>
                </c:pt>
                <c:pt idx="1538">
                  <c:v>3.5249999999999999</c:v>
                </c:pt>
                <c:pt idx="1539">
                  <c:v>3.5</c:v>
                </c:pt>
                <c:pt idx="1540">
                  <c:v>3.375</c:v>
                </c:pt>
                <c:pt idx="1541">
                  <c:v>3.2749999999999999</c:v>
                </c:pt>
                <c:pt idx="1542">
                  <c:v>3.3</c:v>
                </c:pt>
                <c:pt idx="1543">
                  <c:v>3.2</c:v>
                </c:pt>
                <c:pt idx="1544">
                  <c:v>3.375</c:v>
                </c:pt>
                <c:pt idx="1545">
                  <c:v>3.7749999999999999</c:v>
                </c:pt>
                <c:pt idx="1546">
                  <c:v>3.7</c:v>
                </c:pt>
                <c:pt idx="1547">
                  <c:v>3.8250000000000002</c:v>
                </c:pt>
                <c:pt idx="1548">
                  <c:v>3.8</c:v>
                </c:pt>
                <c:pt idx="1549">
                  <c:v>3.8250000000000002</c:v>
                </c:pt>
                <c:pt idx="1550">
                  <c:v>3.75</c:v>
                </c:pt>
                <c:pt idx="1551">
                  <c:v>3.9</c:v>
                </c:pt>
                <c:pt idx="1552">
                  <c:v>3.9249999999999998</c:v>
                </c:pt>
                <c:pt idx="1553">
                  <c:v>3.8</c:v>
                </c:pt>
                <c:pt idx="1554">
                  <c:v>3.875</c:v>
                </c:pt>
                <c:pt idx="1555">
                  <c:v>3.875</c:v>
                </c:pt>
                <c:pt idx="1556">
                  <c:v>3.85</c:v>
                </c:pt>
                <c:pt idx="1557">
                  <c:v>3.875</c:v>
                </c:pt>
                <c:pt idx="1558">
                  <c:v>3.95</c:v>
                </c:pt>
                <c:pt idx="1559">
                  <c:v>3.875</c:v>
                </c:pt>
                <c:pt idx="1560">
                  <c:v>3.7250000000000001</c:v>
                </c:pt>
                <c:pt idx="1561">
                  <c:v>3.8</c:v>
                </c:pt>
                <c:pt idx="1562">
                  <c:v>3.75</c:v>
                </c:pt>
                <c:pt idx="1563">
                  <c:v>3.7250000000000001</c:v>
                </c:pt>
                <c:pt idx="1564">
                  <c:v>3.7</c:v>
                </c:pt>
                <c:pt idx="1565">
                  <c:v>3.7</c:v>
                </c:pt>
                <c:pt idx="1566">
                  <c:v>3.65</c:v>
                </c:pt>
                <c:pt idx="1567">
                  <c:v>3.7250000000000001</c:v>
                </c:pt>
                <c:pt idx="1568">
                  <c:v>3.7</c:v>
                </c:pt>
                <c:pt idx="1569">
                  <c:v>3.6749999999999998</c:v>
                </c:pt>
                <c:pt idx="1570">
                  <c:v>3.625</c:v>
                </c:pt>
                <c:pt idx="1571">
                  <c:v>3.6749999999999998</c:v>
                </c:pt>
                <c:pt idx="1572">
                  <c:v>3.7</c:v>
                </c:pt>
                <c:pt idx="1573">
                  <c:v>3.6749999999999998</c:v>
                </c:pt>
                <c:pt idx="1574">
                  <c:v>3.625</c:v>
                </c:pt>
                <c:pt idx="1575">
                  <c:v>3.7749999999999999</c:v>
                </c:pt>
                <c:pt idx="1576">
                  <c:v>3.8</c:v>
                </c:pt>
                <c:pt idx="1577">
                  <c:v>3.9</c:v>
                </c:pt>
                <c:pt idx="1578">
                  <c:v>4.0250000000000004</c:v>
                </c:pt>
                <c:pt idx="1579">
                  <c:v>4.05</c:v>
                </c:pt>
                <c:pt idx="1580">
                  <c:v>3.9750000000000001</c:v>
                </c:pt>
                <c:pt idx="1581">
                  <c:v>3.9750000000000001</c:v>
                </c:pt>
                <c:pt idx="1582">
                  <c:v>3.875</c:v>
                </c:pt>
                <c:pt idx="1583">
                  <c:v>3.8250000000000002</c:v>
                </c:pt>
                <c:pt idx="1584">
                  <c:v>3.9</c:v>
                </c:pt>
                <c:pt idx="1585">
                  <c:v>3.9249999999999998</c:v>
                </c:pt>
                <c:pt idx="1586">
                  <c:v>3.9</c:v>
                </c:pt>
                <c:pt idx="1587">
                  <c:v>3.9249999999999998</c:v>
                </c:pt>
                <c:pt idx="1588">
                  <c:v>3.95</c:v>
                </c:pt>
                <c:pt idx="1589">
                  <c:v>3.9750000000000001</c:v>
                </c:pt>
                <c:pt idx="1590">
                  <c:v>3.8250000000000002</c:v>
                </c:pt>
                <c:pt idx="1591">
                  <c:v>3.8</c:v>
                </c:pt>
                <c:pt idx="1592">
                  <c:v>3.7749999999999999</c:v>
                </c:pt>
                <c:pt idx="1593">
                  <c:v>3.8250000000000002</c:v>
                </c:pt>
                <c:pt idx="1594">
                  <c:v>3.8250000000000002</c:v>
                </c:pt>
                <c:pt idx="1595">
                  <c:v>3.7749999999999999</c:v>
                </c:pt>
                <c:pt idx="1596">
                  <c:v>3.7749999999999999</c:v>
                </c:pt>
                <c:pt idx="1597">
                  <c:v>3.7749999999999999</c:v>
                </c:pt>
                <c:pt idx="1598">
                  <c:v>3.7250000000000001</c:v>
                </c:pt>
                <c:pt idx="1599">
                  <c:v>3.8</c:v>
                </c:pt>
                <c:pt idx="1600">
                  <c:v>3.8250000000000002</c:v>
                </c:pt>
                <c:pt idx="1601">
                  <c:v>3.7749999999999999</c:v>
                </c:pt>
                <c:pt idx="1602">
                  <c:v>3.75</c:v>
                </c:pt>
                <c:pt idx="1603">
                  <c:v>3.85</c:v>
                </c:pt>
                <c:pt idx="1604">
                  <c:v>3.875</c:v>
                </c:pt>
                <c:pt idx="1605">
                  <c:v>3.7749999999999999</c:v>
                </c:pt>
                <c:pt idx="1606">
                  <c:v>3.8250000000000002</c:v>
                </c:pt>
                <c:pt idx="1607">
                  <c:v>3.8250000000000002</c:v>
                </c:pt>
                <c:pt idx="1608">
                  <c:v>3.9249999999999998</c:v>
                </c:pt>
                <c:pt idx="1609">
                  <c:v>4.55</c:v>
                </c:pt>
                <c:pt idx="1610">
                  <c:v>4.6749999999999998</c:v>
                </c:pt>
                <c:pt idx="1611">
                  <c:v>4.6500000000000004</c:v>
                </c:pt>
                <c:pt idx="1612">
                  <c:v>4.5999999999999996</c:v>
                </c:pt>
                <c:pt idx="1613">
                  <c:v>4.8</c:v>
                </c:pt>
                <c:pt idx="1614">
                  <c:v>4.7750000000000004</c:v>
                </c:pt>
                <c:pt idx="1615">
                  <c:v>4.6500000000000004</c:v>
                </c:pt>
                <c:pt idx="1616">
                  <c:v>4.6749999999999998</c:v>
                </c:pt>
                <c:pt idx="1617">
                  <c:v>4.6500000000000004</c:v>
                </c:pt>
                <c:pt idx="1618">
                  <c:v>4.5999999999999996</c:v>
                </c:pt>
                <c:pt idx="1619">
                  <c:v>4.7249999999999996</c:v>
                </c:pt>
                <c:pt idx="1620">
                  <c:v>4.6500000000000004</c:v>
                </c:pt>
                <c:pt idx="1621">
                  <c:v>4.5750000000000002</c:v>
                </c:pt>
                <c:pt idx="1622">
                  <c:v>4.6500000000000004</c:v>
                </c:pt>
                <c:pt idx="1623">
                  <c:v>4.7750000000000004</c:v>
                </c:pt>
                <c:pt idx="1624">
                  <c:v>5</c:v>
                </c:pt>
                <c:pt idx="1625">
                  <c:v>5.3</c:v>
                </c:pt>
                <c:pt idx="1626">
                  <c:v>5.1749999999999998</c:v>
                </c:pt>
                <c:pt idx="1627">
                  <c:v>5.2249999999999996</c:v>
                </c:pt>
                <c:pt idx="1628">
                  <c:v>5.2</c:v>
                </c:pt>
                <c:pt idx="1629">
                  <c:v>5.2249999999999996</c:v>
                </c:pt>
                <c:pt idx="1630">
                  <c:v>5.0999999999999996</c:v>
                </c:pt>
                <c:pt idx="1631">
                  <c:v>5</c:v>
                </c:pt>
                <c:pt idx="1632">
                  <c:v>5.125</c:v>
                </c:pt>
                <c:pt idx="1633">
                  <c:v>5.0750000000000002</c:v>
                </c:pt>
                <c:pt idx="1634">
                  <c:v>5.0999999999999996</c:v>
                </c:pt>
                <c:pt idx="1635">
                  <c:v>4.8</c:v>
                </c:pt>
                <c:pt idx="1636">
                  <c:v>4.7750000000000004</c:v>
                </c:pt>
                <c:pt idx="1637">
                  <c:v>5</c:v>
                </c:pt>
                <c:pt idx="1638">
                  <c:v>4.9249999999999998</c:v>
                </c:pt>
                <c:pt idx="1639">
                  <c:v>4.9249999999999998</c:v>
                </c:pt>
                <c:pt idx="1640">
                  <c:v>4.8</c:v>
                </c:pt>
                <c:pt idx="1641">
                  <c:v>4.7249999999999996</c:v>
                </c:pt>
                <c:pt idx="1642">
                  <c:v>4.8250000000000002</c:v>
                </c:pt>
                <c:pt idx="1643">
                  <c:v>4.8250000000000002</c:v>
                </c:pt>
                <c:pt idx="1644">
                  <c:v>4.9249999999999998</c:v>
                </c:pt>
                <c:pt idx="1645">
                  <c:v>4.9749999999999996</c:v>
                </c:pt>
                <c:pt idx="1646">
                  <c:v>4.9249999999999998</c:v>
                </c:pt>
                <c:pt idx="1647">
                  <c:v>4.9749999999999996</c:v>
                </c:pt>
                <c:pt idx="1648">
                  <c:v>4.95</c:v>
                </c:pt>
                <c:pt idx="1649">
                  <c:v>5.0999999999999996</c:v>
                </c:pt>
                <c:pt idx="1650">
                  <c:v>5.2750000000000004</c:v>
                </c:pt>
                <c:pt idx="1651">
                  <c:v>5.2750000000000004</c:v>
                </c:pt>
                <c:pt idx="1652">
                  <c:v>5.3250000000000002</c:v>
                </c:pt>
                <c:pt idx="1653">
                  <c:v>5.4749999999999996</c:v>
                </c:pt>
                <c:pt idx="1654">
                  <c:v>5.3250000000000002</c:v>
                </c:pt>
                <c:pt idx="1655">
                  <c:v>5.35</c:v>
                </c:pt>
                <c:pt idx="1656">
                  <c:v>5.25</c:v>
                </c:pt>
                <c:pt idx="1657">
                  <c:v>5.0250000000000004</c:v>
                </c:pt>
                <c:pt idx="1658">
                  <c:v>5.0750000000000002</c:v>
                </c:pt>
                <c:pt idx="1659">
                  <c:v>4.9249999999999998</c:v>
                </c:pt>
                <c:pt idx="1660">
                  <c:v>4.875</c:v>
                </c:pt>
                <c:pt idx="1661">
                  <c:v>4.9749999999999996</c:v>
                </c:pt>
                <c:pt idx="1662">
                  <c:v>4.9749999999999996</c:v>
                </c:pt>
                <c:pt idx="1663">
                  <c:v>4.9749999999999996</c:v>
                </c:pt>
                <c:pt idx="1664">
                  <c:v>5.0999999999999996</c:v>
                </c:pt>
                <c:pt idx="1665">
                  <c:v>5.1749999999999998</c:v>
                </c:pt>
                <c:pt idx="1666">
                  <c:v>5.15</c:v>
                </c:pt>
                <c:pt idx="1667">
                  <c:v>5.2249999999999996</c:v>
                </c:pt>
                <c:pt idx="1668">
                  <c:v>5.0999999999999996</c:v>
                </c:pt>
                <c:pt idx="1669">
                  <c:v>5.125</c:v>
                </c:pt>
                <c:pt idx="1670">
                  <c:v>5</c:v>
                </c:pt>
                <c:pt idx="1671">
                  <c:v>5.0250000000000004</c:v>
                </c:pt>
                <c:pt idx="1672">
                  <c:v>4.9749999999999996</c:v>
                </c:pt>
                <c:pt idx="1673">
                  <c:v>5.05</c:v>
                </c:pt>
                <c:pt idx="1674">
                  <c:v>5.15</c:v>
                </c:pt>
                <c:pt idx="1675">
                  <c:v>5.0999999999999996</c:v>
                </c:pt>
                <c:pt idx="1676">
                  <c:v>5.125</c:v>
                </c:pt>
                <c:pt idx="1677">
                  <c:v>5.1749999999999998</c:v>
                </c:pt>
                <c:pt idx="1678">
                  <c:v>5.05</c:v>
                </c:pt>
                <c:pt idx="1679">
                  <c:v>5.0999999999999996</c:v>
                </c:pt>
                <c:pt idx="1680">
                  <c:v>5.15</c:v>
                </c:pt>
                <c:pt idx="1681">
                  <c:v>5.15</c:v>
                </c:pt>
                <c:pt idx="1682">
                  <c:v>5.1749999999999998</c:v>
                </c:pt>
                <c:pt idx="1683">
                  <c:v>5.1749999999999998</c:v>
                </c:pt>
                <c:pt idx="1684">
                  <c:v>5.1749999999999998</c:v>
                </c:pt>
                <c:pt idx="1685">
                  <c:v>5.0999999999999996</c:v>
                </c:pt>
                <c:pt idx="1686">
                  <c:v>5</c:v>
                </c:pt>
                <c:pt idx="1687">
                  <c:v>5.05</c:v>
                </c:pt>
                <c:pt idx="1688">
                  <c:v>5.0250000000000004</c:v>
                </c:pt>
                <c:pt idx="1689">
                  <c:v>5.0750000000000002</c:v>
                </c:pt>
                <c:pt idx="1690">
                  <c:v>5.0250000000000004</c:v>
                </c:pt>
                <c:pt idx="1691">
                  <c:v>5.0750000000000002</c:v>
                </c:pt>
                <c:pt idx="1692">
                  <c:v>5.0250000000000004</c:v>
                </c:pt>
                <c:pt idx="1693">
                  <c:v>5.0250000000000004</c:v>
                </c:pt>
                <c:pt idx="1694">
                  <c:v>5.15</c:v>
                </c:pt>
                <c:pt idx="1695">
                  <c:v>5.125</c:v>
                </c:pt>
                <c:pt idx="1696">
                  <c:v>5.0750000000000002</c:v>
                </c:pt>
                <c:pt idx="1697">
                  <c:v>5.2</c:v>
                </c:pt>
                <c:pt idx="1698">
                  <c:v>5.15</c:v>
                </c:pt>
                <c:pt idx="1699">
                  <c:v>5.2249999999999996</c:v>
                </c:pt>
                <c:pt idx="1700">
                  <c:v>5.2</c:v>
                </c:pt>
                <c:pt idx="1701">
                  <c:v>5.2</c:v>
                </c:pt>
                <c:pt idx="1702">
                  <c:v>5.25</c:v>
                </c:pt>
                <c:pt idx="1703">
                  <c:v>5.1749999999999998</c:v>
                </c:pt>
                <c:pt idx="1704">
                  <c:v>5.1749999999999998</c:v>
                </c:pt>
                <c:pt idx="1705">
                  <c:v>5.2249999999999996</c:v>
                </c:pt>
                <c:pt idx="1706">
                  <c:v>5.35</c:v>
                </c:pt>
                <c:pt idx="1707">
                  <c:v>5.35</c:v>
                </c:pt>
                <c:pt idx="1708">
                  <c:v>5.3250000000000002</c:v>
                </c:pt>
                <c:pt idx="1709">
                  <c:v>5.3</c:v>
                </c:pt>
                <c:pt idx="1710">
                  <c:v>5.3250000000000002</c:v>
                </c:pt>
                <c:pt idx="1711">
                  <c:v>5.2750000000000004</c:v>
                </c:pt>
                <c:pt idx="1712">
                  <c:v>5.3</c:v>
                </c:pt>
                <c:pt idx="1713">
                  <c:v>5.3250000000000002</c:v>
                </c:pt>
                <c:pt idx="1714">
                  <c:v>5.3250000000000002</c:v>
                </c:pt>
                <c:pt idx="1715">
                  <c:v>5.2750000000000004</c:v>
                </c:pt>
                <c:pt idx="1716">
                  <c:v>5.2750000000000004</c:v>
                </c:pt>
                <c:pt idx="1717">
                  <c:v>5.2750000000000004</c:v>
                </c:pt>
                <c:pt idx="1718">
                  <c:v>5.3</c:v>
                </c:pt>
                <c:pt idx="1719">
                  <c:v>5.3</c:v>
                </c:pt>
                <c:pt idx="1720">
                  <c:v>5.3</c:v>
                </c:pt>
                <c:pt idx="1721">
                  <c:v>5.2750000000000004</c:v>
                </c:pt>
                <c:pt idx="1722">
                  <c:v>5.2249999999999996</c:v>
                </c:pt>
                <c:pt idx="1723">
                  <c:v>5.15</c:v>
                </c:pt>
                <c:pt idx="1724">
                  <c:v>5.0750000000000002</c:v>
                </c:pt>
                <c:pt idx="1725">
                  <c:v>5.125</c:v>
                </c:pt>
                <c:pt idx="1726">
                  <c:v>5.0999999999999996</c:v>
                </c:pt>
                <c:pt idx="1727">
                  <c:v>5.0999999999999996</c:v>
                </c:pt>
                <c:pt idx="1728">
                  <c:v>5.0750000000000002</c:v>
                </c:pt>
                <c:pt idx="1729">
                  <c:v>5.05</c:v>
                </c:pt>
                <c:pt idx="1730">
                  <c:v>5.0999999999999996</c:v>
                </c:pt>
                <c:pt idx="1731">
                  <c:v>5.0750000000000002</c:v>
                </c:pt>
                <c:pt idx="1732">
                  <c:v>5.0750000000000002</c:v>
                </c:pt>
                <c:pt idx="1733">
                  <c:v>5.125</c:v>
                </c:pt>
                <c:pt idx="1734">
                  <c:v>5.0999999999999996</c:v>
                </c:pt>
                <c:pt idx="1735">
                  <c:v>5.15</c:v>
                </c:pt>
                <c:pt idx="1736">
                  <c:v>5.0999999999999996</c:v>
                </c:pt>
                <c:pt idx="1737">
                  <c:v>5.1749999999999998</c:v>
                </c:pt>
                <c:pt idx="1738">
                  <c:v>5.2</c:v>
                </c:pt>
                <c:pt idx="1739">
                  <c:v>5.2750000000000004</c:v>
                </c:pt>
                <c:pt idx="1740">
                  <c:v>5.35</c:v>
                </c:pt>
                <c:pt idx="1741">
                  <c:v>5.35</c:v>
                </c:pt>
                <c:pt idx="1742">
                  <c:v>5.3250000000000002</c:v>
                </c:pt>
                <c:pt idx="1743">
                  <c:v>5.375</c:v>
                </c:pt>
                <c:pt idx="1744">
                  <c:v>5.45</c:v>
                </c:pt>
                <c:pt idx="1745">
                  <c:v>5.375</c:v>
                </c:pt>
                <c:pt idx="1746">
                  <c:v>5.35</c:v>
                </c:pt>
                <c:pt idx="1747">
                  <c:v>5.4</c:v>
                </c:pt>
                <c:pt idx="1748">
                  <c:v>5.35</c:v>
                </c:pt>
                <c:pt idx="1749">
                  <c:v>5.375</c:v>
                </c:pt>
                <c:pt idx="1750">
                  <c:v>5.4249999999999998</c:v>
                </c:pt>
                <c:pt idx="1751">
                  <c:v>5.4249999999999998</c:v>
                </c:pt>
                <c:pt idx="1752">
                  <c:v>5.625</c:v>
                </c:pt>
                <c:pt idx="1753">
                  <c:v>5.75</c:v>
                </c:pt>
                <c:pt idx="1754">
                  <c:v>5.9249999999999998</c:v>
                </c:pt>
                <c:pt idx="1755">
                  <c:v>5.7750000000000004</c:v>
                </c:pt>
                <c:pt idx="1756">
                  <c:v>5.85</c:v>
                </c:pt>
                <c:pt idx="1757">
                  <c:v>5.8</c:v>
                </c:pt>
                <c:pt idx="1758">
                  <c:v>5.7750000000000004</c:v>
                </c:pt>
                <c:pt idx="1759">
                  <c:v>6.0250000000000004</c:v>
                </c:pt>
                <c:pt idx="1760">
                  <c:v>6.15</c:v>
                </c:pt>
                <c:pt idx="1761">
                  <c:v>6.125</c:v>
                </c:pt>
                <c:pt idx="1762">
                  <c:v>6.1</c:v>
                </c:pt>
                <c:pt idx="1763">
                  <c:v>6.0750000000000002</c:v>
                </c:pt>
                <c:pt idx="1764">
                  <c:v>5.9</c:v>
                </c:pt>
                <c:pt idx="1765">
                  <c:v>5.9249999999999998</c:v>
                </c:pt>
                <c:pt idx="1766">
                  <c:v>6.125</c:v>
                </c:pt>
                <c:pt idx="1767">
                  <c:v>6.0750000000000002</c:v>
                </c:pt>
                <c:pt idx="1768">
                  <c:v>6.3</c:v>
                </c:pt>
                <c:pt idx="1769">
                  <c:v>6.4749999999999996</c:v>
                </c:pt>
                <c:pt idx="1770">
                  <c:v>6.375</c:v>
                </c:pt>
                <c:pt idx="1771">
                  <c:v>6.375</c:v>
                </c:pt>
                <c:pt idx="1772">
                  <c:v>6.35</c:v>
                </c:pt>
                <c:pt idx="1773">
                  <c:v>6.5250000000000004</c:v>
                </c:pt>
                <c:pt idx="1774">
                  <c:v>6.5</c:v>
                </c:pt>
                <c:pt idx="1775">
                  <c:v>6.5</c:v>
                </c:pt>
                <c:pt idx="1776">
                  <c:v>6.45</c:v>
                </c:pt>
                <c:pt idx="1777">
                  <c:v>6.3</c:v>
                </c:pt>
                <c:pt idx="1778">
                  <c:v>6.25</c:v>
                </c:pt>
                <c:pt idx="1779">
                  <c:v>6.125</c:v>
                </c:pt>
                <c:pt idx="1780">
                  <c:v>6.3</c:v>
                </c:pt>
                <c:pt idx="1781">
                  <c:v>6.375</c:v>
                </c:pt>
                <c:pt idx="1782">
                  <c:v>6.4</c:v>
                </c:pt>
                <c:pt idx="1783">
                  <c:v>6.4</c:v>
                </c:pt>
                <c:pt idx="1784">
                  <c:v>6.4749999999999996</c:v>
                </c:pt>
                <c:pt idx="1785">
                  <c:v>6.55</c:v>
                </c:pt>
                <c:pt idx="1786">
                  <c:v>6.6</c:v>
                </c:pt>
                <c:pt idx="1787">
                  <c:v>6.65</c:v>
                </c:pt>
                <c:pt idx="1788">
                  <c:v>6.5</c:v>
                </c:pt>
                <c:pt idx="1789">
                  <c:v>6.55</c:v>
                </c:pt>
                <c:pt idx="1790">
                  <c:v>6.5750000000000002</c:v>
                </c:pt>
                <c:pt idx="1791">
                  <c:v>6.65</c:v>
                </c:pt>
                <c:pt idx="1792">
                  <c:v>6.6749999999999998</c:v>
                </c:pt>
                <c:pt idx="1793">
                  <c:v>6.65</c:v>
                </c:pt>
                <c:pt idx="1794">
                  <c:v>6.8</c:v>
                </c:pt>
                <c:pt idx="1795">
                  <c:v>6.85</c:v>
                </c:pt>
                <c:pt idx="1796">
                  <c:v>6.8250000000000002</c:v>
                </c:pt>
                <c:pt idx="1797">
                  <c:v>6.5</c:v>
                </c:pt>
                <c:pt idx="1798">
                  <c:v>5.95</c:v>
                </c:pt>
                <c:pt idx="1799">
                  <c:v>6.3</c:v>
                </c:pt>
                <c:pt idx="1800">
                  <c:v>6.375</c:v>
                </c:pt>
                <c:pt idx="1801">
                  <c:v>6.4</c:v>
                </c:pt>
                <c:pt idx="1802">
                  <c:v>6.4</c:v>
                </c:pt>
                <c:pt idx="1803">
                  <c:v>6.125</c:v>
                </c:pt>
                <c:pt idx="1804">
                  <c:v>6.1</c:v>
                </c:pt>
                <c:pt idx="1805">
                  <c:v>6.125</c:v>
                </c:pt>
                <c:pt idx="1806">
                  <c:v>6.4249999999999998</c:v>
                </c:pt>
                <c:pt idx="1807">
                  <c:v>6.35</c:v>
                </c:pt>
                <c:pt idx="1808">
                  <c:v>6.5</c:v>
                </c:pt>
                <c:pt idx="1809">
                  <c:v>6.5</c:v>
                </c:pt>
                <c:pt idx="1810">
                  <c:v>6.6</c:v>
                </c:pt>
                <c:pt idx="1811">
                  <c:v>6.5250000000000004</c:v>
                </c:pt>
                <c:pt idx="1812">
                  <c:v>6.5</c:v>
                </c:pt>
                <c:pt idx="1813">
                  <c:v>6.625</c:v>
                </c:pt>
                <c:pt idx="1814">
                  <c:v>6.6</c:v>
                </c:pt>
                <c:pt idx="1815">
                  <c:v>6.5</c:v>
                </c:pt>
                <c:pt idx="1816">
                  <c:v>6.4749999999999996</c:v>
                </c:pt>
                <c:pt idx="1817">
                  <c:v>6.4749999999999996</c:v>
                </c:pt>
                <c:pt idx="1818">
                  <c:v>6.4749999999999996</c:v>
                </c:pt>
                <c:pt idx="1819">
                  <c:v>6.5</c:v>
                </c:pt>
                <c:pt idx="1820">
                  <c:v>6.7750000000000004</c:v>
                </c:pt>
                <c:pt idx="1821">
                  <c:v>6.6749999999999998</c:v>
                </c:pt>
                <c:pt idx="1822">
                  <c:v>6.75</c:v>
                </c:pt>
                <c:pt idx="1823">
                  <c:v>6.7249999999999996</c:v>
                </c:pt>
                <c:pt idx="1824">
                  <c:v>6.7249999999999996</c:v>
                </c:pt>
                <c:pt idx="1825">
                  <c:v>6.7249999999999996</c:v>
                </c:pt>
                <c:pt idx="1826">
                  <c:v>6.8250000000000002</c:v>
                </c:pt>
                <c:pt idx="1827">
                  <c:v>6.7249999999999996</c:v>
                </c:pt>
                <c:pt idx="1828">
                  <c:v>6.8250000000000002</c:v>
                </c:pt>
                <c:pt idx="1829">
                  <c:v>6.75</c:v>
                </c:pt>
                <c:pt idx="1830">
                  <c:v>6.6749999999999998</c:v>
                </c:pt>
                <c:pt idx="1831">
                  <c:v>6.7249999999999996</c:v>
                </c:pt>
                <c:pt idx="1832">
                  <c:v>6.85</c:v>
                </c:pt>
                <c:pt idx="1833">
                  <c:v>6.8250000000000002</c:v>
                </c:pt>
                <c:pt idx="1834">
                  <c:v>6.8250000000000002</c:v>
                </c:pt>
                <c:pt idx="1835">
                  <c:v>7.05</c:v>
                </c:pt>
                <c:pt idx="1836">
                  <c:v>6.9749999999999996</c:v>
                </c:pt>
                <c:pt idx="1837">
                  <c:v>6.9</c:v>
                </c:pt>
                <c:pt idx="1838">
                  <c:v>7.1</c:v>
                </c:pt>
                <c:pt idx="1839">
                  <c:v>7.375</c:v>
                </c:pt>
                <c:pt idx="1840">
                  <c:v>7.35</c:v>
                </c:pt>
                <c:pt idx="1841">
                  <c:v>7.35</c:v>
                </c:pt>
                <c:pt idx="1842">
                  <c:v>7.375</c:v>
                </c:pt>
                <c:pt idx="1843">
                  <c:v>7.5250000000000004</c:v>
                </c:pt>
                <c:pt idx="1844">
                  <c:v>7.5</c:v>
                </c:pt>
                <c:pt idx="1845">
                  <c:v>7.7</c:v>
                </c:pt>
                <c:pt idx="1846">
                  <c:v>7.9</c:v>
                </c:pt>
                <c:pt idx="1847">
                  <c:v>7.7750000000000004</c:v>
                </c:pt>
                <c:pt idx="1848">
                  <c:v>7.95</c:v>
                </c:pt>
                <c:pt idx="1849">
                  <c:v>7.9749999999999996</c:v>
                </c:pt>
                <c:pt idx="1850">
                  <c:v>8.0500000000000007</c:v>
                </c:pt>
                <c:pt idx="1851">
                  <c:v>7.9</c:v>
                </c:pt>
                <c:pt idx="1852">
                  <c:v>7.85</c:v>
                </c:pt>
                <c:pt idx="1853">
                  <c:v>7.9749999999999996</c:v>
                </c:pt>
                <c:pt idx="1854">
                  <c:v>8</c:v>
                </c:pt>
                <c:pt idx="1855">
                  <c:v>8.1</c:v>
                </c:pt>
                <c:pt idx="1856">
                  <c:v>8.125</c:v>
                </c:pt>
                <c:pt idx="1857">
                  <c:v>7.9749999999999996</c:v>
                </c:pt>
                <c:pt idx="1858">
                  <c:v>8.1999999999999993</c:v>
                </c:pt>
                <c:pt idx="1859">
                  <c:v>8.1999999999999993</c:v>
                </c:pt>
                <c:pt idx="1860">
                  <c:v>8.15</c:v>
                </c:pt>
                <c:pt idx="1861">
                  <c:v>8.0749999999999993</c:v>
                </c:pt>
                <c:pt idx="1862">
                  <c:v>8.1</c:v>
                </c:pt>
                <c:pt idx="1863">
                  <c:v>8.0749999999999993</c:v>
                </c:pt>
                <c:pt idx="1864">
                  <c:v>8.1999999999999993</c:v>
                </c:pt>
                <c:pt idx="1865">
                  <c:v>8.25</c:v>
                </c:pt>
                <c:pt idx="1866">
                  <c:v>8.1999999999999993</c:v>
                </c:pt>
                <c:pt idx="1867">
                  <c:v>8.1999999999999993</c:v>
                </c:pt>
                <c:pt idx="1868">
                  <c:v>8.15</c:v>
                </c:pt>
                <c:pt idx="1869">
                  <c:v>8.1750000000000007</c:v>
                </c:pt>
                <c:pt idx="1870">
                  <c:v>8.1999999999999993</c:v>
                </c:pt>
                <c:pt idx="1871">
                  <c:v>8.1999999999999993</c:v>
                </c:pt>
                <c:pt idx="1872">
                  <c:v>8.1</c:v>
                </c:pt>
                <c:pt idx="1873">
                  <c:v>8</c:v>
                </c:pt>
                <c:pt idx="1874">
                  <c:v>7.8250000000000002</c:v>
                </c:pt>
                <c:pt idx="1875">
                  <c:v>7.55</c:v>
                </c:pt>
                <c:pt idx="1876">
                  <c:v>7.4749999999999996</c:v>
                </c:pt>
                <c:pt idx="1877">
                  <c:v>7.5</c:v>
                </c:pt>
                <c:pt idx="1878">
                  <c:v>7.625</c:v>
                </c:pt>
                <c:pt idx="1879">
                  <c:v>7.625</c:v>
                </c:pt>
                <c:pt idx="1880">
                  <c:v>7.6</c:v>
                </c:pt>
                <c:pt idx="1881">
                  <c:v>7.8</c:v>
                </c:pt>
                <c:pt idx="1882">
                  <c:v>7.8</c:v>
                </c:pt>
                <c:pt idx="1883">
                  <c:v>7.75</c:v>
                </c:pt>
                <c:pt idx="1884">
                  <c:v>7.6749999999999998</c:v>
                </c:pt>
                <c:pt idx="1885">
                  <c:v>7.5750000000000002</c:v>
                </c:pt>
                <c:pt idx="1886">
                  <c:v>7.5</c:v>
                </c:pt>
                <c:pt idx="1887">
                  <c:v>7.5250000000000004</c:v>
                </c:pt>
                <c:pt idx="1888">
                  <c:v>7.4749999999999996</c:v>
                </c:pt>
                <c:pt idx="1889">
                  <c:v>7.45</c:v>
                </c:pt>
                <c:pt idx="1890">
                  <c:v>7.3</c:v>
                </c:pt>
                <c:pt idx="1891">
                  <c:v>7.125</c:v>
                </c:pt>
                <c:pt idx="1892">
                  <c:v>7.15</c:v>
                </c:pt>
                <c:pt idx="1893">
                  <c:v>7.125</c:v>
                </c:pt>
                <c:pt idx="1894">
                  <c:v>7.1</c:v>
                </c:pt>
                <c:pt idx="1895">
                  <c:v>7.2750000000000004</c:v>
                </c:pt>
                <c:pt idx="1896">
                  <c:v>7.1749999999999998</c:v>
                </c:pt>
                <c:pt idx="1897">
                  <c:v>7.2</c:v>
                </c:pt>
                <c:pt idx="1898">
                  <c:v>7.2</c:v>
                </c:pt>
                <c:pt idx="1899">
                  <c:v>7.3</c:v>
                </c:pt>
                <c:pt idx="1900">
                  <c:v>7.35</c:v>
                </c:pt>
                <c:pt idx="1901">
                  <c:v>7.35</c:v>
                </c:pt>
                <c:pt idx="1902">
                  <c:v>7.375</c:v>
                </c:pt>
                <c:pt idx="1903">
                  <c:v>7.45</c:v>
                </c:pt>
                <c:pt idx="1904">
                  <c:v>7.5750000000000002</c:v>
                </c:pt>
                <c:pt idx="1905">
                  <c:v>7.5250000000000004</c:v>
                </c:pt>
                <c:pt idx="1906">
                  <c:v>7.6</c:v>
                </c:pt>
                <c:pt idx="1907">
                  <c:v>7.55</c:v>
                </c:pt>
                <c:pt idx="1908">
                  <c:v>7.5750000000000002</c:v>
                </c:pt>
                <c:pt idx="1909">
                  <c:v>7.5250000000000004</c:v>
                </c:pt>
                <c:pt idx="1910">
                  <c:v>7.875</c:v>
                </c:pt>
                <c:pt idx="1911">
                  <c:v>8.25</c:v>
                </c:pt>
                <c:pt idx="1912">
                  <c:v>8.2249999999999996</c:v>
                </c:pt>
                <c:pt idx="1913">
                  <c:v>8.1999999999999993</c:v>
                </c:pt>
                <c:pt idx="1914">
                  <c:v>8.3000000000000007</c:v>
                </c:pt>
                <c:pt idx="1915">
                  <c:v>8.5250000000000004</c:v>
                </c:pt>
                <c:pt idx="1916">
                  <c:v>8.9</c:v>
                </c:pt>
                <c:pt idx="1917">
                  <c:v>8.7750000000000004</c:v>
                </c:pt>
                <c:pt idx="1918">
                  <c:v>8.8000000000000007</c:v>
                </c:pt>
                <c:pt idx="1919">
                  <c:v>8.9749999999999996</c:v>
                </c:pt>
                <c:pt idx="1920">
                  <c:v>9.0500000000000007</c:v>
                </c:pt>
                <c:pt idx="1921">
                  <c:v>9.1750000000000007</c:v>
                </c:pt>
                <c:pt idx="1922">
                  <c:v>8.8249999999999993</c:v>
                </c:pt>
                <c:pt idx="1923">
                  <c:v>8.7249999999999996</c:v>
                </c:pt>
                <c:pt idx="1924">
                  <c:v>8.8000000000000007</c:v>
                </c:pt>
                <c:pt idx="1925">
                  <c:v>8.8000000000000007</c:v>
                </c:pt>
                <c:pt idx="1926">
                  <c:v>8.6750000000000007</c:v>
                </c:pt>
                <c:pt idx="1927">
                  <c:v>8.625</c:v>
                </c:pt>
                <c:pt idx="1928">
                  <c:v>9.2249999999999996</c:v>
                </c:pt>
                <c:pt idx="1929">
                  <c:v>8.9749999999999996</c:v>
                </c:pt>
                <c:pt idx="1930">
                  <c:v>9</c:v>
                </c:pt>
                <c:pt idx="1931">
                  <c:v>8.7249999999999996</c:v>
                </c:pt>
                <c:pt idx="1932">
                  <c:v>8.6999999999999993</c:v>
                </c:pt>
                <c:pt idx="1933">
                  <c:v>8.65</c:v>
                </c:pt>
                <c:pt idx="1934">
                  <c:v>8.5</c:v>
                </c:pt>
                <c:pt idx="1935">
                  <c:v>8.6750000000000007</c:v>
                </c:pt>
                <c:pt idx="1936">
                  <c:v>8.65</c:v>
                </c:pt>
                <c:pt idx="1937">
                  <c:v>8.65</c:v>
                </c:pt>
                <c:pt idx="1938">
                  <c:v>8.625</c:v>
                </c:pt>
                <c:pt idx="1939">
                  <c:v>8.9</c:v>
                </c:pt>
                <c:pt idx="1940">
                  <c:v>8.8249999999999993</c:v>
                </c:pt>
                <c:pt idx="1941">
                  <c:v>8.85</c:v>
                </c:pt>
                <c:pt idx="1942">
                  <c:v>9.1999999999999993</c:v>
                </c:pt>
                <c:pt idx="1943">
                  <c:v>9.1999999999999993</c:v>
                </c:pt>
                <c:pt idx="1944">
                  <c:v>9.1750000000000007</c:v>
                </c:pt>
                <c:pt idx="1945">
                  <c:v>9.1750000000000007</c:v>
                </c:pt>
                <c:pt idx="1946">
                  <c:v>9.0749999999999993</c:v>
                </c:pt>
                <c:pt idx="1947">
                  <c:v>9.1</c:v>
                </c:pt>
                <c:pt idx="1948">
                  <c:v>9.0749999999999993</c:v>
                </c:pt>
                <c:pt idx="1949">
                  <c:v>9.0500000000000007</c:v>
                </c:pt>
                <c:pt idx="1950">
                  <c:v>9</c:v>
                </c:pt>
                <c:pt idx="1951">
                  <c:v>9.0500000000000007</c:v>
                </c:pt>
                <c:pt idx="1952">
                  <c:v>9</c:v>
                </c:pt>
                <c:pt idx="1953">
                  <c:v>8.9</c:v>
                </c:pt>
                <c:pt idx="1954">
                  <c:v>8.9749999999999996</c:v>
                </c:pt>
                <c:pt idx="1955">
                  <c:v>8.85</c:v>
                </c:pt>
                <c:pt idx="1956">
                  <c:v>8.9</c:v>
                </c:pt>
                <c:pt idx="1957">
                  <c:v>8.85</c:v>
                </c:pt>
                <c:pt idx="1958">
                  <c:v>8.7249999999999996</c:v>
                </c:pt>
                <c:pt idx="1959">
                  <c:v>8.8249999999999993</c:v>
                </c:pt>
                <c:pt idx="1960">
                  <c:v>8.8249999999999993</c:v>
                </c:pt>
                <c:pt idx="1961">
                  <c:v>9.0749999999999993</c:v>
                </c:pt>
                <c:pt idx="1962">
                  <c:v>9.1</c:v>
                </c:pt>
                <c:pt idx="1963">
                  <c:v>9</c:v>
                </c:pt>
                <c:pt idx="1964">
                  <c:v>8.9499999999999993</c:v>
                </c:pt>
                <c:pt idx="1965">
                  <c:v>8.9</c:v>
                </c:pt>
                <c:pt idx="1966">
                  <c:v>8.875</c:v>
                </c:pt>
                <c:pt idx="1967">
                  <c:v>8.9749999999999996</c:v>
                </c:pt>
                <c:pt idx="1968">
                  <c:v>8.9499999999999993</c:v>
                </c:pt>
                <c:pt idx="1969">
                  <c:v>9.0250000000000004</c:v>
                </c:pt>
                <c:pt idx="1970">
                  <c:v>9.2249999999999996</c:v>
                </c:pt>
                <c:pt idx="1971">
                  <c:v>9.2249999999999996</c:v>
                </c:pt>
                <c:pt idx="1972">
                  <c:v>9.0250000000000004</c:v>
                </c:pt>
                <c:pt idx="1973">
                  <c:v>9</c:v>
                </c:pt>
                <c:pt idx="1974">
                  <c:v>8.9499999999999993</c:v>
                </c:pt>
                <c:pt idx="1975">
                  <c:v>8.9749999999999996</c:v>
                </c:pt>
                <c:pt idx="1976">
                  <c:v>9.15</c:v>
                </c:pt>
                <c:pt idx="1977">
                  <c:v>9.3000000000000007</c:v>
                </c:pt>
                <c:pt idx="1978">
                  <c:v>9.25</c:v>
                </c:pt>
                <c:pt idx="1979">
                  <c:v>9.4250000000000007</c:v>
                </c:pt>
                <c:pt idx="1980">
                  <c:v>9.625</c:v>
                </c:pt>
                <c:pt idx="1981">
                  <c:v>9.65</c:v>
                </c:pt>
                <c:pt idx="1982">
                  <c:v>10</c:v>
                </c:pt>
                <c:pt idx="1983">
                  <c:v>9.9749999999999996</c:v>
                </c:pt>
                <c:pt idx="1984">
                  <c:v>9.75</c:v>
                </c:pt>
                <c:pt idx="1985">
                  <c:v>9.9499999999999993</c:v>
                </c:pt>
                <c:pt idx="1986">
                  <c:v>9.9749999999999996</c:v>
                </c:pt>
                <c:pt idx="1987">
                  <c:v>10.1</c:v>
                </c:pt>
                <c:pt idx="1988">
                  <c:v>10.55</c:v>
                </c:pt>
                <c:pt idx="1989">
                  <c:v>10.9</c:v>
                </c:pt>
                <c:pt idx="1990">
                  <c:v>10.25</c:v>
                </c:pt>
                <c:pt idx="1991">
                  <c:v>10.199999999999999</c:v>
                </c:pt>
                <c:pt idx="1992">
                  <c:v>10.4</c:v>
                </c:pt>
                <c:pt idx="1993">
                  <c:v>10.050000000000001</c:v>
                </c:pt>
                <c:pt idx="1994">
                  <c:v>10.25</c:v>
                </c:pt>
                <c:pt idx="1995">
                  <c:v>10.3</c:v>
                </c:pt>
                <c:pt idx="1996">
                  <c:v>10.4</c:v>
                </c:pt>
                <c:pt idx="1997">
                  <c:v>10.1</c:v>
                </c:pt>
                <c:pt idx="1998">
                  <c:v>10.050000000000001</c:v>
                </c:pt>
                <c:pt idx="1999">
                  <c:v>10</c:v>
                </c:pt>
                <c:pt idx="2000">
                  <c:v>10</c:v>
                </c:pt>
                <c:pt idx="2001">
                  <c:v>10.199999999999999</c:v>
                </c:pt>
                <c:pt idx="2002">
                  <c:v>9.875</c:v>
                </c:pt>
                <c:pt idx="2003">
                  <c:v>9.9</c:v>
                </c:pt>
                <c:pt idx="2004">
                  <c:v>9.8000000000000007</c:v>
                </c:pt>
                <c:pt idx="2005">
                  <c:v>9.875</c:v>
                </c:pt>
                <c:pt idx="2006">
                  <c:v>9.9250000000000007</c:v>
                </c:pt>
                <c:pt idx="2007">
                  <c:v>10</c:v>
                </c:pt>
                <c:pt idx="2008">
                  <c:v>10</c:v>
                </c:pt>
                <c:pt idx="2009">
                  <c:v>9.9</c:v>
                </c:pt>
                <c:pt idx="2010">
                  <c:v>9.875</c:v>
                </c:pt>
                <c:pt idx="2011">
                  <c:v>9.7249999999999996</c:v>
                </c:pt>
                <c:pt idx="2012">
                  <c:v>9.6750000000000007</c:v>
                </c:pt>
                <c:pt idx="2013">
                  <c:v>9.7750000000000004</c:v>
                </c:pt>
                <c:pt idx="2014">
                  <c:v>9.7249999999999996</c:v>
                </c:pt>
                <c:pt idx="2015">
                  <c:v>9.9250000000000007</c:v>
                </c:pt>
                <c:pt idx="2016">
                  <c:v>10</c:v>
                </c:pt>
                <c:pt idx="2017">
                  <c:v>10</c:v>
                </c:pt>
                <c:pt idx="2018">
                  <c:v>10.15</c:v>
                </c:pt>
                <c:pt idx="2019">
                  <c:v>10.15</c:v>
                </c:pt>
                <c:pt idx="2020">
                  <c:v>10.050000000000001</c:v>
                </c:pt>
                <c:pt idx="2021">
                  <c:v>10</c:v>
                </c:pt>
                <c:pt idx="2022">
                  <c:v>10.3</c:v>
                </c:pt>
                <c:pt idx="2023">
                  <c:v>10.45</c:v>
                </c:pt>
                <c:pt idx="2024">
                  <c:v>10.45</c:v>
                </c:pt>
                <c:pt idx="2025">
                  <c:v>10.25</c:v>
                </c:pt>
                <c:pt idx="2026">
                  <c:v>10.35</c:v>
                </c:pt>
                <c:pt idx="2027">
                  <c:v>10.35</c:v>
                </c:pt>
                <c:pt idx="2028">
                  <c:v>10.4</c:v>
                </c:pt>
                <c:pt idx="2029">
                  <c:v>10.7</c:v>
                </c:pt>
                <c:pt idx="2030">
                  <c:v>10.8</c:v>
                </c:pt>
                <c:pt idx="2031">
                  <c:v>11.1</c:v>
                </c:pt>
                <c:pt idx="2032">
                  <c:v>10.85</c:v>
                </c:pt>
                <c:pt idx="2033">
                  <c:v>10.6</c:v>
                </c:pt>
                <c:pt idx="2034">
                  <c:v>10.7</c:v>
                </c:pt>
                <c:pt idx="2035">
                  <c:v>10.75</c:v>
                </c:pt>
                <c:pt idx="2036">
                  <c:v>10.75</c:v>
                </c:pt>
                <c:pt idx="2037">
                  <c:v>10.6</c:v>
                </c:pt>
                <c:pt idx="2038">
                  <c:v>10.45</c:v>
                </c:pt>
                <c:pt idx="2039">
                  <c:v>10.55</c:v>
                </c:pt>
                <c:pt idx="2040">
                  <c:v>10.6</c:v>
                </c:pt>
                <c:pt idx="2041">
                  <c:v>10.7</c:v>
                </c:pt>
                <c:pt idx="2042">
                  <c:v>10.7</c:v>
                </c:pt>
                <c:pt idx="2043">
                  <c:v>10.6</c:v>
                </c:pt>
                <c:pt idx="2044">
                  <c:v>10.65</c:v>
                </c:pt>
                <c:pt idx="2045">
                  <c:v>10.6</c:v>
                </c:pt>
                <c:pt idx="2046">
                  <c:v>10.75</c:v>
                </c:pt>
                <c:pt idx="2047">
                  <c:v>10.75</c:v>
                </c:pt>
                <c:pt idx="2048">
                  <c:v>10.75</c:v>
                </c:pt>
                <c:pt idx="2049">
                  <c:v>10.8</c:v>
                </c:pt>
                <c:pt idx="2050">
                  <c:v>10.75</c:v>
                </c:pt>
                <c:pt idx="2051">
                  <c:v>10.75</c:v>
                </c:pt>
                <c:pt idx="2052">
                  <c:v>10.85</c:v>
                </c:pt>
                <c:pt idx="2053">
                  <c:v>11.15</c:v>
                </c:pt>
                <c:pt idx="2054">
                  <c:v>10.95</c:v>
                </c:pt>
                <c:pt idx="2055">
                  <c:v>10.45</c:v>
                </c:pt>
                <c:pt idx="2056">
                  <c:v>10.45</c:v>
                </c:pt>
                <c:pt idx="2057">
                  <c:v>10.5</c:v>
                </c:pt>
                <c:pt idx="2058">
                  <c:v>10.5</c:v>
                </c:pt>
                <c:pt idx="2059">
                  <c:v>10.8</c:v>
                </c:pt>
                <c:pt idx="2060">
                  <c:v>10.65</c:v>
                </c:pt>
                <c:pt idx="2061">
                  <c:v>10.8</c:v>
                </c:pt>
                <c:pt idx="2062">
                  <c:v>10.7</c:v>
                </c:pt>
                <c:pt idx="2063">
                  <c:v>10.9</c:v>
                </c:pt>
                <c:pt idx="2064">
                  <c:v>10.8</c:v>
                </c:pt>
                <c:pt idx="2065">
                  <c:v>10.8</c:v>
                </c:pt>
                <c:pt idx="2066">
                  <c:v>10.7</c:v>
                </c:pt>
                <c:pt idx="2067">
                  <c:v>10.6</c:v>
                </c:pt>
                <c:pt idx="2068">
                  <c:v>10.75</c:v>
                </c:pt>
                <c:pt idx="2069">
                  <c:v>10.65</c:v>
                </c:pt>
                <c:pt idx="2070">
                  <c:v>10.7</c:v>
                </c:pt>
                <c:pt idx="2071">
                  <c:v>10.7</c:v>
                </c:pt>
                <c:pt idx="2072">
                  <c:v>10.7</c:v>
                </c:pt>
                <c:pt idx="2073">
                  <c:v>10.65</c:v>
                </c:pt>
                <c:pt idx="2074">
                  <c:v>10.65</c:v>
                </c:pt>
                <c:pt idx="2075">
                  <c:v>10.55</c:v>
                </c:pt>
                <c:pt idx="2076">
                  <c:v>10.6</c:v>
                </c:pt>
                <c:pt idx="2077">
                  <c:v>10.65</c:v>
                </c:pt>
                <c:pt idx="2078">
                  <c:v>10.5</c:v>
                </c:pt>
                <c:pt idx="2079">
                  <c:v>10.55</c:v>
                </c:pt>
                <c:pt idx="2080">
                  <c:v>10.65</c:v>
                </c:pt>
                <c:pt idx="2081">
                  <c:v>10.85</c:v>
                </c:pt>
                <c:pt idx="2082">
                  <c:v>10.85</c:v>
                </c:pt>
                <c:pt idx="2083">
                  <c:v>10.85</c:v>
                </c:pt>
                <c:pt idx="2084">
                  <c:v>10.8</c:v>
                </c:pt>
                <c:pt idx="2085">
                  <c:v>10.8</c:v>
                </c:pt>
                <c:pt idx="2086">
                  <c:v>10.7</c:v>
                </c:pt>
                <c:pt idx="2087">
                  <c:v>10.75</c:v>
                </c:pt>
                <c:pt idx="2088">
                  <c:v>10.8</c:v>
                </c:pt>
                <c:pt idx="2089">
                  <c:v>10.8</c:v>
                </c:pt>
                <c:pt idx="2090">
                  <c:v>10.95</c:v>
                </c:pt>
                <c:pt idx="2091">
                  <c:v>11.2</c:v>
                </c:pt>
                <c:pt idx="2092">
                  <c:v>11.3</c:v>
                </c:pt>
                <c:pt idx="2093">
                  <c:v>11.2</c:v>
                </c:pt>
                <c:pt idx="2094">
                  <c:v>11.45</c:v>
                </c:pt>
                <c:pt idx="2095">
                  <c:v>11.5</c:v>
                </c:pt>
                <c:pt idx="2096">
                  <c:v>11.4</c:v>
                </c:pt>
                <c:pt idx="2097">
                  <c:v>11.45</c:v>
                </c:pt>
                <c:pt idx="2098">
                  <c:v>11.2</c:v>
                </c:pt>
                <c:pt idx="2099">
                  <c:v>11.2</c:v>
                </c:pt>
                <c:pt idx="2100">
                  <c:v>11.1</c:v>
                </c:pt>
                <c:pt idx="2101">
                  <c:v>11.3</c:v>
                </c:pt>
                <c:pt idx="2102">
                  <c:v>11.4</c:v>
                </c:pt>
                <c:pt idx="2103">
                  <c:v>11.45</c:v>
                </c:pt>
                <c:pt idx="2104">
                  <c:v>11.4</c:v>
                </c:pt>
                <c:pt idx="2105">
                  <c:v>11.5</c:v>
                </c:pt>
                <c:pt idx="2106">
                  <c:v>11.35</c:v>
                </c:pt>
                <c:pt idx="2107">
                  <c:v>11.3</c:v>
                </c:pt>
                <c:pt idx="2108">
                  <c:v>11.45</c:v>
                </c:pt>
                <c:pt idx="2109">
                  <c:v>11.35</c:v>
                </c:pt>
                <c:pt idx="2110">
                  <c:v>11.3</c:v>
                </c:pt>
                <c:pt idx="2111">
                  <c:v>11.45</c:v>
                </c:pt>
                <c:pt idx="2112">
                  <c:v>11.5</c:v>
                </c:pt>
                <c:pt idx="2113">
                  <c:v>11.4</c:v>
                </c:pt>
                <c:pt idx="2114">
                  <c:v>11.5</c:v>
                </c:pt>
                <c:pt idx="2115">
                  <c:v>11.45</c:v>
                </c:pt>
                <c:pt idx="2116">
                  <c:v>11.3</c:v>
                </c:pt>
                <c:pt idx="2117">
                  <c:v>11.25</c:v>
                </c:pt>
                <c:pt idx="2118">
                  <c:v>11.2</c:v>
                </c:pt>
                <c:pt idx="2119">
                  <c:v>11.25</c:v>
                </c:pt>
                <c:pt idx="2120">
                  <c:v>11.3</c:v>
                </c:pt>
                <c:pt idx="2121">
                  <c:v>12.45</c:v>
                </c:pt>
                <c:pt idx="2122">
                  <c:v>12.1</c:v>
                </c:pt>
                <c:pt idx="2123">
                  <c:v>12.2</c:v>
                </c:pt>
                <c:pt idx="2124">
                  <c:v>12.2</c:v>
                </c:pt>
                <c:pt idx="2125">
                  <c:v>12.85</c:v>
                </c:pt>
                <c:pt idx="2126">
                  <c:v>12.9</c:v>
                </c:pt>
                <c:pt idx="2127">
                  <c:v>12.9</c:v>
                </c:pt>
                <c:pt idx="2128">
                  <c:v>13</c:v>
                </c:pt>
                <c:pt idx="2129">
                  <c:v>13.1</c:v>
                </c:pt>
                <c:pt idx="2130">
                  <c:v>13.3</c:v>
                </c:pt>
                <c:pt idx="2131">
                  <c:v>13.3</c:v>
                </c:pt>
                <c:pt idx="2132">
                  <c:v>13.35</c:v>
                </c:pt>
                <c:pt idx="2133">
                  <c:v>13.15</c:v>
                </c:pt>
                <c:pt idx="2134">
                  <c:v>13.65</c:v>
                </c:pt>
                <c:pt idx="2135">
                  <c:v>14.1</c:v>
                </c:pt>
                <c:pt idx="2136">
                  <c:v>14.25</c:v>
                </c:pt>
                <c:pt idx="2137">
                  <c:v>14.35</c:v>
                </c:pt>
                <c:pt idx="2138">
                  <c:v>14.6</c:v>
                </c:pt>
                <c:pt idx="2139">
                  <c:v>14.65</c:v>
                </c:pt>
                <c:pt idx="2140">
                  <c:v>14.6</c:v>
                </c:pt>
                <c:pt idx="2141">
                  <c:v>15.35</c:v>
                </c:pt>
                <c:pt idx="2142">
                  <c:v>14.95</c:v>
                </c:pt>
                <c:pt idx="2143">
                  <c:v>15.05</c:v>
                </c:pt>
                <c:pt idx="2144">
                  <c:v>14.95</c:v>
                </c:pt>
                <c:pt idx="2145">
                  <c:v>14.7</c:v>
                </c:pt>
                <c:pt idx="2146">
                  <c:v>14.4</c:v>
                </c:pt>
                <c:pt idx="2147">
                  <c:v>14.9</c:v>
                </c:pt>
                <c:pt idx="2148">
                  <c:v>14.8</c:v>
                </c:pt>
                <c:pt idx="2149">
                  <c:v>14.55</c:v>
                </c:pt>
                <c:pt idx="2150">
                  <c:v>14.9</c:v>
                </c:pt>
                <c:pt idx="2151">
                  <c:v>14.7</c:v>
                </c:pt>
                <c:pt idx="2152">
                  <c:v>14.8</c:v>
                </c:pt>
                <c:pt idx="2153">
                  <c:v>15</c:v>
                </c:pt>
                <c:pt idx="2154">
                  <c:v>15.2</c:v>
                </c:pt>
                <c:pt idx="2155">
                  <c:v>15.25</c:v>
                </c:pt>
                <c:pt idx="2156">
                  <c:v>15.6</c:v>
                </c:pt>
                <c:pt idx="2157">
                  <c:v>15.45</c:v>
                </c:pt>
                <c:pt idx="2158">
                  <c:v>15.75</c:v>
                </c:pt>
                <c:pt idx="2159">
                  <c:v>16.399999999999999</c:v>
                </c:pt>
                <c:pt idx="2160">
                  <c:v>17.100000000000001</c:v>
                </c:pt>
                <c:pt idx="2161">
                  <c:v>16.7</c:v>
                </c:pt>
                <c:pt idx="2162">
                  <c:v>16.55</c:v>
                </c:pt>
                <c:pt idx="2163">
                  <c:v>16.5</c:v>
                </c:pt>
                <c:pt idx="2164">
                  <c:v>16.149999999999999</c:v>
                </c:pt>
                <c:pt idx="2165">
                  <c:v>16.25</c:v>
                </c:pt>
                <c:pt idx="2166">
                  <c:v>15.65</c:v>
                </c:pt>
                <c:pt idx="2167">
                  <c:v>16</c:v>
                </c:pt>
                <c:pt idx="2168">
                  <c:v>16.350000000000001</c:v>
                </c:pt>
                <c:pt idx="2169">
                  <c:v>16.399999999999999</c:v>
                </c:pt>
                <c:pt idx="2170">
                  <c:v>16.350000000000001</c:v>
                </c:pt>
                <c:pt idx="2171">
                  <c:v>16.45</c:v>
                </c:pt>
                <c:pt idx="2172">
                  <c:v>16.149999999999999</c:v>
                </c:pt>
                <c:pt idx="2173">
                  <c:v>16.3</c:v>
                </c:pt>
                <c:pt idx="2174">
                  <c:v>16.149999999999999</c:v>
                </c:pt>
                <c:pt idx="2175">
                  <c:v>16.3</c:v>
                </c:pt>
                <c:pt idx="2176">
                  <c:v>15.8</c:v>
                </c:pt>
                <c:pt idx="2177">
                  <c:v>15.4</c:v>
                </c:pt>
                <c:pt idx="2178">
                  <c:v>16</c:v>
                </c:pt>
                <c:pt idx="2179">
                  <c:v>16.05</c:v>
                </c:pt>
                <c:pt idx="2180">
                  <c:v>16.399999999999999</c:v>
                </c:pt>
                <c:pt idx="2181">
                  <c:v>16.100000000000001</c:v>
                </c:pt>
                <c:pt idx="2182">
                  <c:v>16</c:v>
                </c:pt>
                <c:pt idx="2183">
                  <c:v>15.85</c:v>
                </c:pt>
                <c:pt idx="2184">
                  <c:v>16.3</c:v>
                </c:pt>
                <c:pt idx="2185">
                  <c:v>16.399999999999999</c:v>
                </c:pt>
                <c:pt idx="2186">
                  <c:v>16.75</c:v>
                </c:pt>
                <c:pt idx="2187">
                  <c:v>16.95</c:v>
                </c:pt>
                <c:pt idx="2188">
                  <c:v>16.850000000000001</c:v>
                </c:pt>
                <c:pt idx="2189">
                  <c:v>16.850000000000001</c:v>
                </c:pt>
                <c:pt idx="2190">
                  <c:v>16.899999999999999</c:v>
                </c:pt>
                <c:pt idx="2191">
                  <c:v>16.7</c:v>
                </c:pt>
                <c:pt idx="2192">
                  <c:v>16.55</c:v>
                </c:pt>
                <c:pt idx="2193">
                  <c:v>17.149999999999999</c:v>
                </c:pt>
                <c:pt idx="2194">
                  <c:v>17.149999999999999</c:v>
                </c:pt>
                <c:pt idx="2195">
                  <c:v>17.149999999999999</c:v>
                </c:pt>
                <c:pt idx="2196">
                  <c:v>17.2</c:v>
                </c:pt>
                <c:pt idx="2197">
                  <c:v>17.5</c:v>
                </c:pt>
                <c:pt idx="2198">
                  <c:v>17.5</c:v>
                </c:pt>
                <c:pt idx="2199">
                  <c:v>17.350000000000001</c:v>
                </c:pt>
                <c:pt idx="2200">
                  <c:v>17.25</c:v>
                </c:pt>
                <c:pt idx="2201">
                  <c:v>17.45</c:v>
                </c:pt>
                <c:pt idx="2202">
                  <c:v>17.45</c:v>
                </c:pt>
                <c:pt idx="2203">
                  <c:v>17.3</c:v>
                </c:pt>
                <c:pt idx="2204">
                  <c:v>17.100000000000001</c:v>
                </c:pt>
                <c:pt idx="2205">
                  <c:v>16.899999999999999</c:v>
                </c:pt>
                <c:pt idx="2206">
                  <c:v>16.7</c:v>
                </c:pt>
                <c:pt idx="2207">
                  <c:v>17.05</c:v>
                </c:pt>
                <c:pt idx="2208">
                  <c:v>16.899999999999999</c:v>
                </c:pt>
                <c:pt idx="2209">
                  <c:v>16.7</c:v>
                </c:pt>
                <c:pt idx="2210">
                  <c:v>16.899999999999999</c:v>
                </c:pt>
                <c:pt idx="2211">
                  <c:v>16.7</c:v>
                </c:pt>
                <c:pt idx="2212">
                  <c:v>17.100000000000001</c:v>
                </c:pt>
                <c:pt idx="2213">
                  <c:v>16.75</c:v>
                </c:pt>
                <c:pt idx="2214">
                  <c:v>16.5</c:v>
                </c:pt>
                <c:pt idx="2215">
                  <c:v>16</c:v>
                </c:pt>
                <c:pt idx="2216">
                  <c:v>16.100000000000001</c:v>
                </c:pt>
                <c:pt idx="2217">
                  <c:v>15.05</c:v>
                </c:pt>
                <c:pt idx="2218">
                  <c:v>14.7</c:v>
                </c:pt>
                <c:pt idx="2219">
                  <c:v>14.5</c:v>
                </c:pt>
                <c:pt idx="2220">
                  <c:v>15.1</c:v>
                </c:pt>
                <c:pt idx="2221">
                  <c:v>15.35</c:v>
                </c:pt>
                <c:pt idx="2222">
                  <c:v>15.2</c:v>
                </c:pt>
                <c:pt idx="2223">
                  <c:v>14.95</c:v>
                </c:pt>
                <c:pt idx="2224">
                  <c:v>14.4</c:v>
                </c:pt>
                <c:pt idx="2225">
                  <c:v>13.8</c:v>
                </c:pt>
                <c:pt idx="2226">
                  <c:v>13</c:v>
                </c:pt>
                <c:pt idx="2227">
                  <c:v>13.9</c:v>
                </c:pt>
                <c:pt idx="2228">
                  <c:v>14.3</c:v>
                </c:pt>
                <c:pt idx="2229">
                  <c:v>14.9</c:v>
                </c:pt>
                <c:pt idx="2230">
                  <c:v>15.75</c:v>
                </c:pt>
                <c:pt idx="2231">
                  <c:v>15.5</c:v>
                </c:pt>
                <c:pt idx="2232">
                  <c:v>15.5</c:v>
                </c:pt>
                <c:pt idx="2233">
                  <c:v>15.75</c:v>
                </c:pt>
                <c:pt idx="2234">
                  <c:v>15.65</c:v>
                </c:pt>
                <c:pt idx="2235">
                  <c:v>14.9</c:v>
                </c:pt>
                <c:pt idx="2236">
                  <c:v>14.3</c:v>
                </c:pt>
                <c:pt idx="2237">
                  <c:v>14.5</c:v>
                </c:pt>
                <c:pt idx="2238">
                  <c:v>15.3</c:v>
                </c:pt>
                <c:pt idx="2239">
                  <c:v>15.3</c:v>
                </c:pt>
                <c:pt idx="2240">
                  <c:v>15</c:v>
                </c:pt>
                <c:pt idx="2241">
                  <c:v>15.4</c:v>
                </c:pt>
                <c:pt idx="2242">
                  <c:v>15.65</c:v>
                </c:pt>
                <c:pt idx="2243">
                  <c:v>16.25</c:v>
                </c:pt>
                <c:pt idx="2244">
                  <c:v>16</c:v>
                </c:pt>
                <c:pt idx="2245">
                  <c:v>16.5</c:v>
                </c:pt>
                <c:pt idx="2246">
                  <c:v>16.25</c:v>
                </c:pt>
                <c:pt idx="2247">
                  <c:v>15.65</c:v>
                </c:pt>
                <c:pt idx="2248">
                  <c:v>15.55</c:v>
                </c:pt>
                <c:pt idx="2249">
                  <c:v>14.85</c:v>
                </c:pt>
                <c:pt idx="2250">
                  <c:v>14.5</c:v>
                </c:pt>
                <c:pt idx="2251">
                  <c:v>14.65</c:v>
                </c:pt>
                <c:pt idx="2252">
                  <c:v>14.65</c:v>
                </c:pt>
                <c:pt idx="2253">
                  <c:v>14.35</c:v>
                </c:pt>
                <c:pt idx="2254">
                  <c:v>14.25</c:v>
                </c:pt>
                <c:pt idx="2255">
                  <c:v>14.4</c:v>
                </c:pt>
                <c:pt idx="2256">
                  <c:v>14.35</c:v>
                </c:pt>
                <c:pt idx="2257">
                  <c:v>14.9</c:v>
                </c:pt>
                <c:pt idx="2258">
                  <c:v>14.65</c:v>
                </c:pt>
                <c:pt idx="2259">
                  <c:v>14.85</c:v>
                </c:pt>
                <c:pt idx="2260">
                  <c:v>14.6</c:v>
                </c:pt>
                <c:pt idx="2261">
                  <c:v>14.5</c:v>
                </c:pt>
                <c:pt idx="2262">
                  <c:v>14.2</c:v>
                </c:pt>
                <c:pt idx="2263">
                  <c:v>13.65</c:v>
                </c:pt>
                <c:pt idx="2264">
                  <c:v>13</c:v>
                </c:pt>
                <c:pt idx="2265">
                  <c:v>12.75</c:v>
                </c:pt>
                <c:pt idx="2266">
                  <c:v>13.3</c:v>
                </c:pt>
                <c:pt idx="2267">
                  <c:v>12.75</c:v>
                </c:pt>
                <c:pt idx="2268">
                  <c:v>12.65</c:v>
                </c:pt>
                <c:pt idx="2269">
                  <c:v>12.45</c:v>
                </c:pt>
                <c:pt idx="2270">
                  <c:v>12</c:v>
                </c:pt>
                <c:pt idx="2271">
                  <c:v>12.6</c:v>
                </c:pt>
                <c:pt idx="2272">
                  <c:v>12.9</c:v>
                </c:pt>
                <c:pt idx="2273">
                  <c:v>13.25</c:v>
                </c:pt>
                <c:pt idx="2274">
                  <c:v>13</c:v>
                </c:pt>
                <c:pt idx="2275">
                  <c:v>12.7</c:v>
                </c:pt>
                <c:pt idx="2276">
                  <c:v>12.95</c:v>
                </c:pt>
                <c:pt idx="2277">
                  <c:v>13.15</c:v>
                </c:pt>
                <c:pt idx="2278">
                  <c:v>13.4</c:v>
                </c:pt>
                <c:pt idx="2279">
                  <c:v>13.3</c:v>
                </c:pt>
                <c:pt idx="2280">
                  <c:v>13.5</c:v>
                </c:pt>
                <c:pt idx="2281">
                  <c:v>13.6</c:v>
                </c:pt>
                <c:pt idx="2282">
                  <c:v>13.7</c:v>
                </c:pt>
                <c:pt idx="2283">
                  <c:v>14.5</c:v>
                </c:pt>
                <c:pt idx="2284">
                  <c:v>14.5</c:v>
                </c:pt>
                <c:pt idx="2285">
                  <c:v>14.15</c:v>
                </c:pt>
                <c:pt idx="2286">
                  <c:v>14.5</c:v>
                </c:pt>
                <c:pt idx="2287">
                  <c:v>14.4</c:v>
                </c:pt>
                <c:pt idx="2288">
                  <c:v>13.9</c:v>
                </c:pt>
                <c:pt idx="2289">
                  <c:v>13.25</c:v>
                </c:pt>
                <c:pt idx="2290">
                  <c:v>13</c:v>
                </c:pt>
                <c:pt idx="2291">
                  <c:v>12.9</c:v>
                </c:pt>
                <c:pt idx="2292">
                  <c:v>12.95</c:v>
                </c:pt>
                <c:pt idx="2293">
                  <c:v>12.6</c:v>
                </c:pt>
                <c:pt idx="2294">
                  <c:v>13.1</c:v>
                </c:pt>
                <c:pt idx="2295">
                  <c:v>13.05</c:v>
                </c:pt>
                <c:pt idx="2296">
                  <c:v>13.4</c:v>
                </c:pt>
                <c:pt idx="2297">
                  <c:v>13.5</c:v>
                </c:pt>
                <c:pt idx="2298">
                  <c:v>13.5</c:v>
                </c:pt>
                <c:pt idx="2299">
                  <c:v>13.8</c:v>
                </c:pt>
                <c:pt idx="2300">
                  <c:v>14</c:v>
                </c:pt>
                <c:pt idx="2301">
                  <c:v>14.25</c:v>
                </c:pt>
                <c:pt idx="2302">
                  <c:v>14.35</c:v>
                </c:pt>
                <c:pt idx="2303">
                  <c:v>14.15</c:v>
                </c:pt>
                <c:pt idx="2304">
                  <c:v>14.15</c:v>
                </c:pt>
                <c:pt idx="2305">
                  <c:v>13.95</c:v>
                </c:pt>
                <c:pt idx="2306">
                  <c:v>13.85</c:v>
                </c:pt>
                <c:pt idx="2307">
                  <c:v>14.05</c:v>
                </c:pt>
                <c:pt idx="2308">
                  <c:v>13.85</c:v>
                </c:pt>
                <c:pt idx="2309">
                  <c:v>13.8</c:v>
                </c:pt>
                <c:pt idx="2310">
                  <c:v>14</c:v>
                </c:pt>
                <c:pt idx="2311">
                  <c:v>13.85</c:v>
                </c:pt>
                <c:pt idx="2312">
                  <c:v>13.6</c:v>
                </c:pt>
                <c:pt idx="2313">
                  <c:v>13.65</c:v>
                </c:pt>
                <c:pt idx="2314">
                  <c:v>13.5</c:v>
                </c:pt>
                <c:pt idx="2315">
                  <c:v>13.4</c:v>
                </c:pt>
                <c:pt idx="2316">
                  <c:v>13.25</c:v>
                </c:pt>
                <c:pt idx="2317">
                  <c:v>12.9</c:v>
                </c:pt>
                <c:pt idx="2318">
                  <c:v>13.25</c:v>
                </c:pt>
                <c:pt idx="2319">
                  <c:v>13.3</c:v>
                </c:pt>
                <c:pt idx="2320">
                  <c:v>13</c:v>
                </c:pt>
                <c:pt idx="2321">
                  <c:v>12.9</c:v>
                </c:pt>
                <c:pt idx="2322">
                  <c:v>12.95</c:v>
                </c:pt>
                <c:pt idx="2323">
                  <c:v>12.95</c:v>
                </c:pt>
                <c:pt idx="2324">
                  <c:v>12.9</c:v>
                </c:pt>
                <c:pt idx="2325">
                  <c:v>13</c:v>
                </c:pt>
                <c:pt idx="2326">
                  <c:v>12.85</c:v>
                </c:pt>
                <c:pt idx="2327">
                  <c:v>12.9</c:v>
                </c:pt>
                <c:pt idx="2328">
                  <c:v>12.9</c:v>
                </c:pt>
                <c:pt idx="2329">
                  <c:v>12.95</c:v>
                </c:pt>
                <c:pt idx="2330">
                  <c:v>12.9</c:v>
                </c:pt>
                <c:pt idx="2331">
                  <c:v>12.9</c:v>
                </c:pt>
                <c:pt idx="2332">
                  <c:v>12.85</c:v>
                </c:pt>
                <c:pt idx="2333">
                  <c:v>12.85</c:v>
                </c:pt>
                <c:pt idx="2334">
                  <c:v>12.9</c:v>
                </c:pt>
                <c:pt idx="2335">
                  <c:v>13.05</c:v>
                </c:pt>
                <c:pt idx="2336">
                  <c:v>13.15</c:v>
                </c:pt>
                <c:pt idx="2337">
                  <c:v>12.95</c:v>
                </c:pt>
                <c:pt idx="2338">
                  <c:v>13.1</c:v>
                </c:pt>
                <c:pt idx="2339">
                  <c:v>12.95</c:v>
                </c:pt>
                <c:pt idx="2340">
                  <c:v>12.95</c:v>
                </c:pt>
                <c:pt idx="2341">
                  <c:v>12.85</c:v>
                </c:pt>
                <c:pt idx="2342">
                  <c:v>12.85</c:v>
                </c:pt>
                <c:pt idx="2343">
                  <c:v>12.85</c:v>
                </c:pt>
                <c:pt idx="2344">
                  <c:v>12.55</c:v>
                </c:pt>
                <c:pt idx="2345">
                  <c:v>12.4</c:v>
                </c:pt>
                <c:pt idx="2346">
                  <c:v>12.4</c:v>
                </c:pt>
                <c:pt idx="2347">
                  <c:v>12.55</c:v>
                </c:pt>
                <c:pt idx="2348">
                  <c:v>12.4</c:v>
                </c:pt>
                <c:pt idx="2349">
                  <c:v>12.45</c:v>
                </c:pt>
                <c:pt idx="2350">
                  <c:v>12.4</c:v>
                </c:pt>
                <c:pt idx="2351">
                  <c:v>12.4</c:v>
                </c:pt>
                <c:pt idx="2352">
                  <c:v>12.4</c:v>
                </c:pt>
                <c:pt idx="2353">
                  <c:v>11.95</c:v>
                </c:pt>
                <c:pt idx="2354">
                  <c:v>11.75</c:v>
                </c:pt>
                <c:pt idx="2355">
                  <c:v>10.9</c:v>
                </c:pt>
                <c:pt idx="2356">
                  <c:v>10.85</c:v>
                </c:pt>
                <c:pt idx="2357">
                  <c:v>11.9</c:v>
                </c:pt>
                <c:pt idx="2358">
                  <c:v>11.75</c:v>
                </c:pt>
                <c:pt idx="2359">
                  <c:v>11.45</c:v>
                </c:pt>
                <c:pt idx="2360">
                  <c:v>11.75</c:v>
                </c:pt>
                <c:pt idx="2361">
                  <c:v>11.7</c:v>
                </c:pt>
                <c:pt idx="2362">
                  <c:v>12.15</c:v>
                </c:pt>
                <c:pt idx="2363">
                  <c:v>12.15</c:v>
                </c:pt>
                <c:pt idx="2364">
                  <c:v>12</c:v>
                </c:pt>
                <c:pt idx="2365">
                  <c:v>12.15</c:v>
                </c:pt>
                <c:pt idx="2366">
                  <c:v>12</c:v>
                </c:pt>
                <c:pt idx="2367">
                  <c:v>12.1</c:v>
                </c:pt>
                <c:pt idx="2368">
                  <c:v>12</c:v>
                </c:pt>
                <c:pt idx="2369">
                  <c:v>12</c:v>
                </c:pt>
                <c:pt idx="2370">
                  <c:v>12.05</c:v>
                </c:pt>
                <c:pt idx="2371">
                  <c:v>11.9</c:v>
                </c:pt>
                <c:pt idx="2372">
                  <c:v>11.85</c:v>
                </c:pt>
                <c:pt idx="2373">
                  <c:v>11.6</c:v>
                </c:pt>
                <c:pt idx="2374">
                  <c:v>11.7</c:v>
                </c:pt>
                <c:pt idx="2375">
                  <c:v>11.7</c:v>
                </c:pt>
                <c:pt idx="2376">
                  <c:v>11.8</c:v>
                </c:pt>
                <c:pt idx="2377">
                  <c:v>11.85</c:v>
                </c:pt>
                <c:pt idx="2378">
                  <c:v>11.8</c:v>
                </c:pt>
                <c:pt idx="2379">
                  <c:v>11.9</c:v>
                </c:pt>
                <c:pt idx="2380">
                  <c:v>12.05</c:v>
                </c:pt>
                <c:pt idx="2381">
                  <c:v>11.85</c:v>
                </c:pt>
                <c:pt idx="2382">
                  <c:v>11.8</c:v>
                </c:pt>
                <c:pt idx="2383">
                  <c:v>11.95</c:v>
                </c:pt>
                <c:pt idx="2384">
                  <c:v>12.1</c:v>
                </c:pt>
                <c:pt idx="2385">
                  <c:v>12.2</c:v>
                </c:pt>
                <c:pt idx="2386">
                  <c:v>12.75</c:v>
                </c:pt>
                <c:pt idx="2387">
                  <c:v>12.75</c:v>
                </c:pt>
                <c:pt idx="2388">
                  <c:v>12.9</c:v>
                </c:pt>
                <c:pt idx="2389">
                  <c:v>12.5</c:v>
                </c:pt>
                <c:pt idx="2390">
                  <c:v>12.45</c:v>
                </c:pt>
                <c:pt idx="2391">
                  <c:v>12.35</c:v>
                </c:pt>
                <c:pt idx="2392">
                  <c:v>12.3</c:v>
                </c:pt>
                <c:pt idx="2393">
                  <c:v>12.6</c:v>
                </c:pt>
                <c:pt idx="2394">
                  <c:v>12.75</c:v>
                </c:pt>
                <c:pt idx="2395">
                  <c:v>12.8</c:v>
                </c:pt>
                <c:pt idx="2396">
                  <c:v>12.8</c:v>
                </c:pt>
                <c:pt idx="2397">
                  <c:v>12.85</c:v>
                </c:pt>
                <c:pt idx="2398">
                  <c:v>12.9</c:v>
                </c:pt>
                <c:pt idx="2399">
                  <c:v>12.8</c:v>
                </c:pt>
                <c:pt idx="2400">
                  <c:v>12.8</c:v>
                </c:pt>
                <c:pt idx="2401">
                  <c:v>12.8</c:v>
                </c:pt>
                <c:pt idx="2402">
                  <c:v>12.9</c:v>
                </c:pt>
                <c:pt idx="2403">
                  <c:v>12.85</c:v>
                </c:pt>
                <c:pt idx="2404">
                  <c:v>13.3</c:v>
                </c:pt>
                <c:pt idx="2405">
                  <c:v>13.3</c:v>
                </c:pt>
                <c:pt idx="2406">
                  <c:v>13.3</c:v>
                </c:pt>
                <c:pt idx="2407">
                  <c:v>13.2</c:v>
                </c:pt>
                <c:pt idx="2408">
                  <c:v>13.35</c:v>
                </c:pt>
                <c:pt idx="2409">
                  <c:v>13.4</c:v>
                </c:pt>
                <c:pt idx="2410">
                  <c:v>13.5</c:v>
                </c:pt>
                <c:pt idx="2411">
                  <c:v>13.5</c:v>
                </c:pt>
                <c:pt idx="2412">
                  <c:v>13.05</c:v>
                </c:pt>
                <c:pt idx="2413">
                  <c:v>13.1</c:v>
                </c:pt>
                <c:pt idx="2414">
                  <c:v>13.15</c:v>
                </c:pt>
                <c:pt idx="2415">
                  <c:v>13.25</c:v>
                </c:pt>
                <c:pt idx="2416">
                  <c:v>13.3</c:v>
                </c:pt>
                <c:pt idx="2417">
                  <c:v>13.4</c:v>
                </c:pt>
                <c:pt idx="2418">
                  <c:v>13.35</c:v>
                </c:pt>
                <c:pt idx="2419">
                  <c:v>13.35</c:v>
                </c:pt>
                <c:pt idx="2420">
                  <c:v>13.3</c:v>
                </c:pt>
                <c:pt idx="2421">
                  <c:v>13.1</c:v>
                </c:pt>
                <c:pt idx="2422">
                  <c:v>13.2</c:v>
                </c:pt>
                <c:pt idx="2423">
                  <c:v>13.25</c:v>
                </c:pt>
                <c:pt idx="2424">
                  <c:v>13.25</c:v>
                </c:pt>
                <c:pt idx="2425">
                  <c:v>13.35</c:v>
                </c:pt>
                <c:pt idx="2426">
                  <c:v>13.2</c:v>
                </c:pt>
                <c:pt idx="2427">
                  <c:v>13.2</c:v>
                </c:pt>
                <c:pt idx="2428">
                  <c:v>13.2</c:v>
                </c:pt>
                <c:pt idx="2429">
                  <c:v>13.2</c:v>
                </c:pt>
                <c:pt idx="2430">
                  <c:v>13.9</c:v>
                </c:pt>
                <c:pt idx="2431">
                  <c:v>14.2</c:v>
                </c:pt>
                <c:pt idx="2432">
                  <c:v>13.9</c:v>
                </c:pt>
                <c:pt idx="2433">
                  <c:v>13.9</c:v>
                </c:pt>
                <c:pt idx="2434">
                  <c:v>14.3</c:v>
                </c:pt>
                <c:pt idx="2435">
                  <c:v>14.8</c:v>
                </c:pt>
                <c:pt idx="2436">
                  <c:v>15.5</c:v>
                </c:pt>
                <c:pt idx="2437">
                  <c:v>15</c:v>
                </c:pt>
                <c:pt idx="2438">
                  <c:v>15.2</c:v>
                </c:pt>
                <c:pt idx="2439">
                  <c:v>14.9</c:v>
                </c:pt>
                <c:pt idx="2440">
                  <c:v>14.9</c:v>
                </c:pt>
                <c:pt idx="2441">
                  <c:v>15.1</c:v>
                </c:pt>
                <c:pt idx="2442">
                  <c:v>15.4</c:v>
                </c:pt>
                <c:pt idx="2443">
                  <c:v>15.5</c:v>
                </c:pt>
                <c:pt idx="2444">
                  <c:v>15.5</c:v>
                </c:pt>
                <c:pt idx="2445">
                  <c:v>15.6</c:v>
                </c:pt>
                <c:pt idx="2446">
                  <c:v>15.2</c:v>
                </c:pt>
                <c:pt idx="2447">
                  <c:v>15.3</c:v>
                </c:pt>
                <c:pt idx="2448">
                  <c:v>15.4</c:v>
                </c:pt>
                <c:pt idx="2449">
                  <c:v>15.4</c:v>
                </c:pt>
                <c:pt idx="2450">
                  <c:v>15.2</c:v>
                </c:pt>
                <c:pt idx="2451">
                  <c:v>15.2</c:v>
                </c:pt>
                <c:pt idx="2452">
                  <c:v>15.8</c:v>
                </c:pt>
                <c:pt idx="2453">
                  <c:v>16.399999999999999</c:v>
                </c:pt>
                <c:pt idx="2454">
                  <c:v>16.600000000000001</c:v>
                </c:pt>
                <c:pt idx="2455">
                  <c:v>16.5</c:v>
                </c:pt>
                <c:pt idx="2456">
                  <c:v>16.399999999999999</c:v>
                </c:pt>
                <c:pt idx="2457">
                  <c:v>16.600000000000001</c:v>
                </c:pt>
                <c:pt idx="2458">
                  <c:v>16.899999999999999</c:v>
                </c:pt>
                <c:pt idx="2459">
                  <c:v>16.7</c:v>
                </c:pt>
                <c:pt idx="2460">
                  <c:v>16.7</c:v>
                </c:pt>
                <c:pt idx="2461">
                  <c:v>16.7</c:v>
                </c:pt>
                <c:pt idx="2462">
                  <c:v>16.7</c:v>
                </c:pt>
                <c:pt idx="2463">
                  <c:v>16.600000000000001</c:v>
                </c:pt>
                <c:pt idx="2464">
                  <c:v>16.5</c:v>
                </c:pt>
                <c:pt idx="2465">
                  <c:v>16.600000000000001</c:v>
                </c:pt>
                <c:pt idx="2466">
                  <c:v>16.600000000000001</c:v>
                </c:pt>
                <c:pt idx="2467">
                  <c:v>16.100000000000001</c:v>
                </c:pt>
                <c:pt idx="2468">
                  <c:v>16.5</c:v>
                </c:pt>
                <c:pt idx="2469">
                  <c:v>16.600000000000001</c:v>
                </c:pt>
                <c:pt idx="2470">
                  <c:v>16.8</c:v>
                </c:pt>
                <c:pt idx="2471">
                  <c:v>16.7</c:v>
                </c:pt>
                <c:pt idx="2472">
                  <c:v>16.600000000000001</c:v>
                </c:pt>
                <c:pt idx="2473">
                  <c:v>16.7</c:v>
                </c:pt>
                <c:pt idx="2474">
                  <c:v>16.5</c:v>
                </c:pt>
                <c:pt idx="2475">
                  <c:v>16.7</c:v>
                </c:pt>
                <c:pt idx="2476">
                  <c:v>16.399999999999999</c:v>
                </c:pt>
                <c:pt idx="2477">
                  <c:v>16.2</c:v>
                </c:pt>
                <c:pt idx="2478">
                  <c:v>16.2</c:v>
                </c:pt>
                <c:pt idx="2479">
                  <c:v>16.100000000000001</c:v>
                </c:pt>
                <c:pt idx="2480">
                  <c:v>16</c:v>
                </c:pt>
                <c:pt idx="2481">
                  <c:v>16.3</c:v>
                </c:pt>
                <c:pt idx="2482">
                  <c:v>16.2</c:v>
                </c:pt>
                <c:pt idx="2483">
                  <c:v>16.3</c:v>
                </c:pt>
                <c:pt idx="2484">
                  <c:v>16.100000000000001</c:v>
                </c:pt>
                <c:pt idx="2485">
                  <c:v>16.399999999999999</c:v>
                </c:pt>
                <c:pt idx="2486">
                  <c:v>16.8</c:v>
                </c:pt>
                <c:pt idx="2487">
                  <c:v>16.399999999999999</c:v>
                </c:pt>
                <c:pt idx="2488">
                  <c:v>16.2</c:v>
                </c:pt>
                <c:pt idx="2489">
                  <c:v>16</c:v>
                </c:pt>
                <c:pt idx="2490">
                  <c:v>16.5</c:v>
                </c:pt>
                <c:pt idx="2491">
                  <c:v>16.7</c:v>
                </c:pt>
                <c:pt idx="2492">
                  <c:v>17.399999999999999</c:v>
                </c:pt>
                <c:pt idx="2493">
                  <c:v>17.600000000000001</c:v>
                </c:pt>
                <c:pt idx="2494">
                  <c:v>17.2</c:v>
                </c:pt>
                <c:pt idx="2495">
                  <c:v>16.899999999999999</c:v>
                </c:pt>
                <c:pt idx="2496">
                  <c:v>17</c:v>
                </c:pt>
                <c:pt idx="2497">
                  <c:v>17.2</c:v>
                </c:pt>
                <c:pt idx="2498">
                  <c:v>17.600000000000001</c:v>
                </c:pt>
                <c:pt idx="2499">
                  <c:v>18.100000000000001</c:v>
                </c:pt>
                <c:pt idx="2500">
                  <c:v>18</c:v>
                </c:pt>
                <c:pt idx="2501">
                  <c:v>17.8</c:v>
                </c:pt>
                <c:pt idx="2502">
                  <c:v>18</c:v>
                </c:pt>
                <c:pt idx="2503">
                  <c:v>18.8</c:v>
                </c:pt>
                <c:pt idx="2504">
                  <c:v>18.399999999999999</c:v>
                </c:pt>
                <c:pt idx="2505">
                  <c:v>18.3</c:v>
                </c:pt>
                <c:pt idx="2506">
                  <c:v>18.100000000000001</c:v>
                </c:pt>
                <c:pt idx="2507">
                  <c:v>18.100000000000001</c:v>
                </c:pt>
                <c:pt idx="2508">
                  <c:v>18.2</c:v>
                </c:pt>
                <c:pt idx="2509">
                  <c:v>18.3</c:v>
                </c:pt>
                <c:pt idx="2510">
                  <c:v>18.5</c:v>
                </c:pt>
                <c:pt idx="2511">
                  <c:v>18.8</c:v>
                </c:pt>
                <c:pt idx="2512">
                  <c:v>18.899999999999999</c:v>
                </c:pt>
                <c:pt idx="2513">
                  <c:v>19.3</c:v>
                </c:pt>
                <c:pt idx="2514">
                  <c:v>19.5</c:v>
                </c:pt>
                <c:pt idx="2515">
                  <c:v>19.5</c:v>
                </c:pt>
                <c:pt idx="2516">
                  <c:v>19.399999999999999</c:v>
                </c:pt>
                <c:pt idx="2517">
                  <c:v>19.5</c:v>
                </c:pt>
                <c:pt idx="2518">
                  <c:v>19.7</c:v>
                </c:pt>
                <c:pt idx="2519">
                  <c:v>19.5</c:v>
                </c:pt>
                <c:pt idx="2520">
                  <c:v>19.399999999999999</c:v>
                </c:pt>
                <c:pt idx="2521">
                  <c:v>18.899999999999999</c:v>
                </c:pt>
                <c:pt idx="2522">
                  <c:v>18.600000000000001</c:v>
                </c:pt>
                <c:pt idx="2523">
                  <c:v>18.3</c:v>
                </c:pt>
                <c:pt idx="2524">
                  <c:v>18.3</c:v>
                </c:pt>
                <c:pt idx="2525">
                  <c:v>18.8</c:v>
                </c:pt>
                <c:pt idx="2526">
                  <c:v>18.7</c:v>
                </c:pt>
                <c:pt idx="2527">
                  <c:v>18.3</c:v>
                </c:pt>
                <c:pt idx="2528">
                  <c:v>18.399999999999999</c:v>
                </c:pt>
                <c:pt idx="2529">
                  <c:v>18.8</c:v>
                </c:pt>
                <c:pt idx="2530">
                  <c:v>18.7</c:v>
                </c:pt>
                <c:pt idx="2531">
                  <c:v>19</c:v>
                </c:pt>
                <c:pt idx="2532">
                  <c:v>18.8</c:v>
                </c:pt>
                <c:pt idx="2533">
                  <c:v>18.8</c:v>
                </c:pt>
                <c:pt idx="2534">
                  <c:v>18.8</c:v>
                </c:pt>
                <c:pt idx="2535">
                  <c:v>18.7</c:v>
                </c:pt>
                <c:pt idx="2536">
                  <c:v>18.5</c:v>
                </c:pt>
                <c:pt idx="2537">
                  <c:v>18.5</c:v>
                </c:pt>
                <c:pt idx="2538">
                  <c:v>18.3</c:v>
                </c:pt>
                <c:pt idx="2539">
                  <c:v>18.2</c:v>
                </c:pt>
                <c:pt idx="2540">
                  <c:v>18.3</c:v>
                </c:pt>
                <c:pt idx="2541">
                  <c:v>18</c:v>
                </c:pt>
                <c:pt idx="2542">
                  <c:v>17.8</c:v>
                </c:pt>
                <c:pt idx="2543">
                  <c:v>17.899999999999999</c:v>
                </c:pt>
                <c:pt idx="2544">
                  <c:v>18.100000000000001</c:v>
                </c:pt>
                <c:pt idx="2545">
                  <c:v>18</c:v>
                </c:pt>
                <c:pt idx="2546">
                  <c:v>18</c:v>
                </c:pt>
                <c:pt idx="2547">
                  <c:v>17.899999999999999</c:v>
                </c:pt>
                <c:pt idx="2548">
                  <c:v>18.3</c:v>
                </c:pt>
                <c:pt idx="2549">
                  <c:v>18.100000000000001</c:v>
                </c:pt>
                <c:pt idx="2550">
                  <c:v>18</c:v>
                </c:pt>
                <c:pt idx="2551">
                  <c:v>17.899999999999999</c:v>
                </c:pt>
                <c:pt idx="2552">
                  <c:v>18.5</c:v>
                </c:pt>
                <c:pt idx="2553">
                  <c:v>18.5</c:v>
                </c:pt>
                <c:pt idx="2554">
                  <c:v>18.5</c:v>
                </c:pt>
                <c:pt idx="2555">
                  <c:v>18.3</c:v>
                </c:pt>
                <c:pt idx="2556">
                  <c:v>18.2</c:v>
                </c:pt>
                <c:pt idx="2557">
                  <c:v>18.2</c:v>
                </c:pt>
                <c:pt idx="2558">
                  <c:v>18.100000000000001</c:v>
                </c:pt>
                <c:pt idx="2559">
                  <c:v>18.5</c:v>
                </c:pt>
                <c:pt idx="2560">
                  <c:v>18.600000000000001</c:v>
                </c:pt>
                <c:pt idx="2561">
                  <c:v>18.8</c:v>
                </c:pt>
                <c:pt idx="2562">
                  <c:v>18.600000000000001</c:v>
                </c:pt>
                <c:pt idx="2563">
                  <c:v>18.7</c:v>
                </c:pt>
                <c:pt idx="2564">
                  <c:v>18.3</c:v>
                </c:pt>
                <c:pt idx="2565">
                  <c:v>18.399999999999999</c:v>
                </c:pt>
                <c:pt idx="2566">
                  <c:v>18.3</c:v>
                </c:pt>
                <c:pt idx="2567">
                  <c:v>18.3</c:v>
                </c:pt>
                <c:pt idx="2568">
                  <c:v>18.399999999999999</c:v>
                </c:pt>
                <c:pt idx="2569">
                  <c:v>18.2</c:v>
                </c:pt>
                <c:pt idx="2570">
                  <c:v>18.3</c:v>
                </c:pt>
                <c:pt idx="2571">
                  <c:v>18.2</c:v>
                </c:pt>
                <c:pt idx="2572">
                  <c:v>18.100000000000001</c:v>
                </c:pt>
                <c:pt idx="2573">
                  <c:v>18</c:v>
                </c:pt>
                <c:pt idx="2574">
                  <c:v>18</c:v>
                </c:pt>
                <c:pt idx="2575">
                  <c:v>18.3</c:v>
                </c:pt>
                <c:pt idx="2576">
                  <c:v>18.5</c:v>
                </c:pt>
                <c:pt idx="2577">
                  <c:v>18.399999999999999</c:v>
                </c:pt>
                <c:pt idx="2578">
                  <c:v>18.7</c:v>
                </c:pt>
                <c:pt idx="2579">
                  <c:v>18.5</c:v>
                </c:pt>
                <c:pt idx="2580">
                  <c:v>18.7</c:v>
                </c:pt>
                <c:pt idx="2581">
                  <c:v>18.600000000000001</c:v>
                </c:pt>
                <c:pt idx="2582">
                  <c:v>18.600000000000001</c:v>
                </c:pt>
                <c:pt idx="2583">
                  <c:v>18.3</c:v>
                </c:pt>
                <c:pt idx="2584">
                  <c:v>18.3</c:v>
                </c:pt>
                <c:pt idx="2585">
                  <c:v>18.2</c:v>
                </c:pt>
                <c:pt idx="2586">
                  <c:v>18</c:v>
                </c:pt>
                <c:pt idx="2587">
                  <c:v>17.899999999999999</c:v>
                </c:pt>
                <c:pt idx="2588">
                  <c:v>17.8</c:v>
                </c:pt>
                <c:pt idx="2589">
                  <c:v>17.600000000000001</c:v>
                </c:pt>
                <c:pt idx="2590">
                  <c:v>17.899999999999999</c:v>
                </c:pt>
                <c:pt idx="2591">
                  <c:v>18</c:v>
                </c:pt>
                <c:pt idx="2592">
                  <c:v>17.8</c:v>
                </c:pt>
                <c:pt idx="2593">
                  <c:v>17.8</c:v>
                </c:pt>
                <c:pt idx="2594">
                  <c:v>17.7</c:v>
                </c:pt>
                <c:pt idx="2595">
                  <c:v>17.399999999999999</c:v>
                </c:pt>
                <c:pt idx="2596">
                  <c:v>17.399999999999999</c:v>
                </c:pt>
                <c:pt idx="2597">
                  <c:v>17.600000000000001</c:v>
                </c:pt>
                <c:pt idx="2598">
                  <c:v>17.5</c:v>
                </c:pt>
                <c:pt idx="2599">
                  <c:v>17.2</c:v>
                </c:pt>
                <c:pt idx="2600">
                  <c:v>18</c:v>
                </c:pt>
                <c:pt idx="2601">
                  <c:v>17.8</c:v>
                </c:pt>
                <c:pt idx="2602">
                  <c:v>17.899999999999999</c:v>
                </c:pt>
                <c:pt idx="2603">
                  <c:v>18.600000000000001</c:v>
                </c:pt>
                <c:pt idx="2604">
                  <c:v>18.3</c:v>
                </c:pt>
                <c:pt idx="2605">
                  <c:v>18.3</c:v>
                </c:pt>
                <c:pt idx="2606">
                  <c:v>18.7</c:v>
                </c:pt>
                <c:pt idx="2607">
                  <c:v>18.399999999999999</c:v>
                </c:pt>
                <c:pt idx="2608">
                  <c:v>18.5</c:v>
                </c:pt>
                <c:pt idx="2609">
                  <c:v>18.7</c:v>
                </c:pt>
                <c:pt idx="2610">
                  <c:v>18.899999999999999</c:v>
                </c:pt>
                <c:pt idx="2611">
                  <c:v>18.5</c:v>
                </c:pt>
                <c:pt idx="2612">
                  <c:v>18.399999999999999</c:v>
                </c:pt>
                <c:pt idx="2613">
                  <c:v>18.399999999999999</c:v>
                </c:pt>
                <c:pt idx="2614">
                  <c:v>18.7</c:v>
                </c:pt>
                <c:pt idx="2615">
                  <c:v>18.7</c:v>
                </c:pt>
                <c:pt idx="2616">
                  <c:v>18.899999999999999</c:v>
                </c:pt>
                <c:pt idx="2617">
                  <c:v>18.899999999999999</c:v>
                </c:pt>
                <c:pt idx="2618">
                  <c:v>18.899999999999999</c:v>
                </c:pt>
                <c:pt idx="2619">
                  <c:v>18.600000000000001</c:v>
                </c:pt>
                <c:pt idx="2620">
                  <c:v>18.600000000000001</c:v>
                </c:pt>
                <c:pt idx="2621">
                  <c:v>18.7</c:v>
                </c:pt>
                <c:pt idx="2622">
                  <c:v>19.100000000000001</c:v>
                </c:pt>
                <c:pt idx="2623">
                  <c:v>19.600000000000001</c:v>
                </c:pt>
                <c:pt idx="2624">
                  <c:v>20.2</c:v>
                </c:pt>
                <c:pt idx="2625">
                  <c:v>20.6</c:v>
                </c:pt>
                <c:pt idx="2626">
                  <c:v>20.5</c:v>
                </c:pt>
                <c:pt idx="2627">
                  <c:v>20.399999999999999</c:v>
                </c:pt>
                <c:pt idx="2628">
                  <c:v>20.9</c:v>
                </c:pt>
                <c:pt idx="2629">
                  <c:v>20.6</c:v>
                </c:pt>
                <c:pt idx="2630">
                  <c:v>20.3</c:v>
                </c:pt>
                <c:pt idx="2631">
                  <c:v>20.2</c:v>
                </c:pt>
                <c:pt idx="2632">
                  <c:v>20.8</c:v>
                </c:pt>
                <c:pt idx="2633">
                  <c:v>20.6</c:v>
                </c:pt>
                <c:pt idx="2634">
                  <c:v>21.1</c:v>
                </c:pt>
                <c:pt idx="2635">
                  <c:v>21.3</c:v>
                </c:pt>
                <c:pt idx="2636">
                  <c:v>21.1</c:v>
                </c:pt>
                <c:pt idx="2637">
                  <c:v>20.9</c:v>
                </c:pt>
                <c:pt idx="2638">
                  <c:v>21.3</c:v>
                </c:pt>
                <c:pt idx="2639">
                  <c:v>21.5</c:v>
                </c:pt>
                <c:pt idx="2640">
                  <c:v>21.4</c:v>
                </c:pt>
                <c:pt idx="2641">
                  <c:v>21.1</c:v>
                </c:pt>
                <c:pt idx="2642">
                  <c:v>20.8</c:v>
                </c:pt>
                <c:pt idx="2643">
                  <c:v>21.4</c:v>
                </c:pt>
                <c:pt idx="2644">
                  <c:v>20.9</c:v>
                </c:pt>
                <c:pt idx="2645">
                  <c:v>20.5</c:v>
                </c:pt>
                <c:pt idx="2646">
                  <c:v>20.7</c:v>
                </c:pt>
                <c:pt idx="2647">
                  <c:v>20.5</c:v>
                </c:pt>
                <c:pt idx="2648">
                  <c:v>20.5</c:v>
                </c:pt>
                <c:pt idx="2649">
                  <c:v>20.100000000000001</c:v>
                </c:pt>
                <c:pt idx="2650">
                  <c:v>20.3</c:v>
                </c:pt>
                <c:pt idx="2651">
                  <c:v>20.9</c:v>
                </c:pt>
                <c:pt idx="2652">
                  <c:v>20.8</c:v>
                </c:pt>
                <c:pt idx="2653">
                  <c:v>20.9</c:v>
                </c:pt>
                <c:pt idx="2654">
                  <c:v>20.3</c:v>
                </c:pt>
                <c:pt idx="2655">
                  <c:v>20.399999999999999</c:v>
                </c:pt>
                <c:pt idx="2656">
                  <c:v>20.5</c:v>
                </c:pt>
                <c:pt idx="2657">
                  <c:v>20.2</c:v>
                </c:pt>
                <c:pt idx="2658">
                  <c:v>19.8</c:v>
                </c:pt>
                <c:pt idx="2659">
                  <c:v>20</c:v>
                </c:pt>
                <c:pt idx="2660">
                  <c:v>19.7</c:v>
                </c:pt>
                <c:pt idx="2661">
                  <c:v>20.3</c:v>
                </c:pt>
                <c:pt idx="2662">
                  <c:v>20.5</c:v>
                </c:pt>
                <c:pt idx="2663">
                  <c:v>20.5</c:v>
                </c:pt>
                <c:pt idx="2664">
                  <c:v>20.5</c:v>
                </c:pt>
                <c:pt idx="2665">
                  <c:v>20</c:v>
                </c:pt>
                <c:pt idx="2666">
                  <c:v>19.899999999999999</c:v>
                </c:pt>
                <c:pt idx="2667">
                  <c:v>20.3</c:v>
                </c:pt>
                <c:pt idx="2668">
                  <c:v>20.3</c:v>
                </c:pt>
                <c:pt idx="2669">
                  <c:v>20.100000000000001</c:v>
                </c:pt>
                <c:pt idx="2670">
                  <c:v>20.3</c:v>
                </c:pt>
                <c:pt idx="2671">
                  <c:v>20.2</c:v>
                </c:pt>
                <c:pt idx="2672">
                  <c:v>20</c:v>
                </c:pt>
                <c:pt idx="2673">
                  <c:v>20.100000000000001</c:v>
                </c:pt>
                <c:pt idx="2674">
                  <c:v>20.5</c:v>
                </c:pt>
                <c:pt idx="2675">
                  <c:v>20.100000000000001</c:v>
                </c:pt>
                <c:pt idx="2676">
                  <c:v>20.3</c:v>
                </c:pt>
                <c:pt idx="2677">
                  <c:v>20.399999999999999</c:v>
                </c:pt>
                <c:pt idx="2678">
                  <c:v>20.2</c:v>
                </c:pt>
                <c:pt idx="2679">
                  <c:v>19.899999999999999</c:v>
                </c:pt>
                <c:pt idx="2680">
                  <c:v>19.8</c:v>
                </c:pt>
                <c:pt idx="2681">
                  <c:v>20</c:v>
                </c:pt>
                <c:pt idx="2682">
                  <c:v>20</c:v>
                </c:pt>
                <c:pt idx="2683">
                  <c:v>19.8</c:v>
                </c:pt>
                <c:pt idx="2684">
                  <c:v>20.100000000000001</c:v>
                </c:pt>
                <c:pt idx="2685">
                  <c:v>20</c:v>
                </c:pt>
                <c:pt idx="2686">
                  <c:v>20.3</c:v>
                </c:pt>
                <c:pt idx="2687">
                  <c:v>20.399999999999999</c:v>
                </c:pt>
                <c:pt idx="2688">
                  <c:v>20.5</c:v>
                </c:pt>
                <c:pt idx="2689">
                  <c:v>20.5</c:v>
                </c:pt>
                <c:pt idx="2690">
                  <c:v>20.6</c:v>
                </c:pt>
                <c:pt idx="2691">
                  <c:v>20.3</c:v>
                </c:pt>
                <c:pt idx="2692">
                  <c:v>20</c:v>
                </c:pt>
                <c:pt idx="2693">
                  <c:v>19.600000000000001</c:v>
                </c:pt>
                <c:pt idx="2694">
                  <c:v>19.2</c:v>
                </c:pt>
                <c:pt idx="2695">
                  <c:v>19.3</c:v>
                </c:pt>
                <c:pt idx="2696">
                  <c:v>19.3</c:v>
                </c:pt>
                <c:pt idx="2697">
                  <c:v>19.100000000000001</c:v>
                </c:pt>
                <c:pt idx="2698">
                  <c:v>19.100000000000001</c:v>
                </c:pt>
                <c:pt idx="2699">
                  <c:v>19</c:v>
                </c:pt>
                <c:pt idx="2700">
                  <c:v>19.600000000000001</c:v>
                </c:pt>
                <c:pt idx="2701">
                  <c:v>19.600000000000001</c:v>
                </c:pt>
                <c:pt idx="2702">
                  <c:v>19.2</c:v>
                </c:pt>
                <c:pt idx="2703">
                  <c:v>19.5</c:v>
                </c:pt>
                <c:pt idx="2704">
                  <c:v>19.3</c:v>
                </c:pt>
                <c:pt idx="2705">
                  <c:v>19.5</c:v>
                </c:pt>
                <c:pt idx="2706">
                  <c:v>19.399999999999999</c:v>
                </c:pt>
                <c:pt idx="2707">
                  <c:v>19.2</c:v>
                </c:pt>
                <c:pt idx="2708">
                  <c:v>19.399999999999999</c:v>
                </c:pt>
                <c:pt idx="2709">
                  <c:v>19.399999999999999</c:v>
                </c:pt>
                <c:pt idx="2710">
                  <c:v>19</c:v>
                </c:pt>
                <c:pt idx="2711">
                  <c:v>19.100000000000001</c:v>
                </c:pt>
                <c:pt idx="2712">
                  <c:v>19.100000000000001</c:v>
                </c:pt>
                <c:pt idx="2713">
                  <c:v>19.2</c:v>
                </c:pt>
                <c:pt idx="2714">
                  <c:v>19.100000000000001</c:v>
                </c:pt>
                <c:pt idx="2715">
                  <c:v>19.5</c:v>
                </c:pt>
                <c:pt idx="2716">
                  <c:v>19.600000000000001</c:v>
                </c:pt>
                <c:pt idx="2717">
                  <c:v>19.7</c:v>
                </c:pt>
                <c:pt idx="2718">
                  <c:v>19.7</c:v>
                </c:pt>
                <c:pt idx="2719">
                  <c:v>19.8</c:v>
                </c:pt>
                <c:pt idx="2720">
                  <c:v>19.8</c:v>
                </c:pt>
                <c:pt idx="2721">
                  <c:v>20.2</c:v>
                </c:pt>
                <c:pt idx="2722">
                  <c:v>20.100000000000001</c:v>
                </c:pt>
                <c:pt idx="2723">
                  <c:v>20.7</c:v>
                </c:pt>
                <c:pt idx="2724">
                  <c:v>20.6</c:v>
                </c:pt>
                <c:pt idx="2725">
                  <c:v>20.8</c:v>
                </c:pt>
                <c:pt idx="2726">
                  <c:v>21</c:v>
                </c:pt>
                <c:pt idx="2727">
                  <c:v>20.8</c:v>
                </c:pt>
                <c:pt idx="2728">
                  <c:v>20.6</c:v>
                </c:pt>
                <c:pt idx="2729">
                  <c:v>20.8</c:v>
                </c:pt>
                <c:pt idx="2730">
                  <c:v>20.7</c:v>
                </c:pt>
                <c:pt idx="2731">
                  <c:v>20.6</c:v>
                </c:pt>
                <c:pt idx="2732">
                  <c:v>20.399999999999999</c:v>
                </c:pt>
                <c:pt idx="2733">
                  <c:v>20.2</c:v>
                </c:pt>
                <c:pt idx="2734">
                  <c:v>19.899999999999999</c:v>
                </c:pt>
                <c:pt idx="2735">
                  <c:v>19.600000000000001</c:v>
                </c:pt>
                <c:pt idx="2736">
                  <c:v>19.8</c:v>
                </c:pt>
                <c:pt idx="2737">
                  <c:v>19.7</c:v>
                </c:pt>
                <c:pt idx="2738">
                  <c:v>20.100000000000001</c:v>
                </c:pt>
                <c:pt idx="2739">
                  <c:v>19.7</c:v>
                </c:pt>
                <c:pt idx="2740">
                  <c:v>19.600000000000001</c:v>
                </c:pt>
                <c:pt idx="2741">
                  <c:v>19.7</c:v>
                </c:pt>
                <c:pt idx="2742">
                  <c:v>19.7</c:v>
                </c:pt>
                <c:pt idx="2743">
                  <c:v>19.600000000000001</c:v>
                </c:pt>
                <c:pt idx="2744">
                  <c:v>19.5</c:v>
                </c:pt>
                <c:pt idx="2745">
                  <c:v>19.5</c:v>
                </c:pt>
                <c:pt idx="2746">
                  <c:v>19.5</c:v>
                </c:pt>
                <c:pt idx="2747">
                  <c:v>19.8</c:v>
                </c:pt>
                <c:pt idx="2748">
                  <c:v>19.3</c:v>
                </c:pt>
                <c:pt idx="2749">
                  <c:v>18.600000000000001</c:v>
                </c:pt>
                <c:pt idx="2750">
                  <c:v>18.8</c:v>
                </c:pt>
                <c:pt idx="2751">
                  <c:v>19.100000000000001</c:v>
                </c:pt>
                <c:pt idx="2752">
                  <c:v>18.899999999999999</c:v>
                </c:pt>
                <c:pt idx="2753">
                  <c:v>18.2</c:v>
                </c:pt>
                <c:pt idx="2754">
                  <c:v>18.2</c:v>
                </c:pt>
                <c:pt idx="2755">
                  <c:v>18.2</c:v>
                </c:pt>
                <c:pt idx="2756">
                  <c:v>18.7</c:v>
                </c:pt>
                <c:pt idx="2757">
                  <c:v>19.399999999999999</c:v>
                </c:pt>
                <c:pt idx="2758">
                  <c:v>19.5</c:v>
                </c:pt>
                <c:pt idx="2759">
                  <c:v>19.2</c:v>
                </c:pt>
                <c:pt idx="2760">
                  <c:v>19.100000000000001</c:v>
                </c:pt>
                <c:pt idx="2761">
                  <c:v>20</c:v>
                </c:pt>
                <c:pt idx="2762">
                  <c:v>19.8</c:v>
                </c:pt>
                <c:pt idx="2763">
                  <c:v>19.600000000000001</c:v>
                </c:pt>
                <c:pt idx="2764">
                  <c:v>19.600000000000001</c:v>
                </c:pt>
                <c:pt idx="2765">
                  <c:v>19.7</c:v>
                </c:pt>
                <c:pt idx="2766">
                  <c:v>19.3</c:v>
                </c:pt>
                <c:pt idx="2767">
                  <c:v>19.2</c:v>
                </c:pt>
                <c:pt idx="2768">
                  <c:v>19.3</c:v>
                </c:pt>
                <c:pt idx="2769">
                  <c:v>19</c:v>
                </c:pt>
                <c:pt idx="2770">
                  <c:v>19.3</c:v>
                </c:pt>
                <c:pt idx="2771">
                  <c:v>19.2</c:v>
                </c:pt>
                <c:pt idx="2772">
                  <c:v>19.3</c:v>
                </c:pt>
                <c:pt idx="2773">
                  <c:v>19.3</c:v>
                </c:pt>
                <c:pt idx="2774">
                  <c:v>19</c:v>
                </c:pt>
                <c:pt idx="2775">
                  <c:v>18.899999999999999</c:v>
                </c:pt>
                <c:pt idx="2776">
                  <c:v>18.8</c:v>
                </c:pt>
                <c:pt idx="2777">
                  <c:v>18.8</c:v>
                </c:pt>
                <c:pt idx="2778">
                  <c:v>18.600000000000001</c:v>
                </c:pt>
                <c:pt idx="2779">
                  <c:v>18.600000000000001</c:v>
                </c:pt>
                <c:pt idx="2780">
                  <c:v>18.5</c:v>
                </c:pt>
                <c:pt idx="2781">
                  <c:v>18.7</c:v>
                </c:pt>
                <c:pt idx="2782">
                  <c:v>18.7</c:v>
                </c:pt>
                <c:pt idx="2783">
                  <c:v>18.899999999999999</c:v>
                </c:pt>
                <c:pt idx="2784">
                  <c:v>19</c:v>
                </c:pt>
                <c:pt idx="2785">
                  <c:v>19.3</c:v>
                </c:pt>
                <c:pt idx="2786">
                  <c:v>19.3</c:v>
                </c:pt>
                <c:pt idx="2787">
                  <c:v>19.399999999999999</c:v>
                </c:pt>
                <c:pt idx="2788">
                  <c:v>19.5</c:v>
                </c:pt>
                <c:pt idx="2789">
                  <c:v>19.399999999999999</c:v>
                </c:pt>
                <c:pt idx="2790">
                  <c:v>19.3</c:v>
                </c:pt>
                <c:pt idx="2791">
                  <c:v>19.600000000000001</c:v>
                </c:pt>
                <c:pt idx="2792">
                  <c:v>19.3</c:v>
                </c:pt>
                <c:pt idx="2793">
                  <c:v>19.5</c:v>
                </c:pt>
                <c:pt idx="2794">
                  <c:v>19.399999999999999</c:v>
                </c:pt>
                <c:pt idx="2795">
                  <c:v>19.5</c:v>
                </c:pt>
                <c:pt idx="2796">
                  <c:v>19.3</c:v>
                </c:pt>
                <c:pt idx="2797">
                  <c:v>19.399999999999999</c:v>
                </c:pt>
                <c:pt idx="2798">
                  <c:v>19.399999999999999</c:v>
                </c:pt>
                <c:pt idx="2799">
                  <c:v>19.399999999999999</c:v>
                </c:pt>
                <c:pt idx="2800">
                  <c:v>19.3</c:v>
                </c:pt>
                <c:pt idx="2801">
                  <c:v>19</c:v>
                </c:pt>
                <c:pt idx="2802">
                  <c:v>19.3</c:v>
                </c:pt>
                <c:pt idx="2803">
                  <c:v>19.3</c:v>
                </c:pt>
                <c:pt idx="2804">
                  <c:v>19.3</c:v>
                </c:pt>
                <c:pt idx="2805">
                  <c:v>19.399999999999999</c:v>
                </c:pt>
                <c:pt idx="2806">
                  <c:v>19.399999999999999</c:v>
                </c:pt>
                <c:pt idx="2807">
                  <c:v>19.100000000000001</c:v>
                </c:pt>
                <c:pt idx="2808">
                  <c:v>19.399999999999999</c:v>
                </c:pt>
                <c:pt idx="2809">
                  <c:v>19.100000000000001</c:v>
                </c:pt>
                <c:pt idx="2810">
                  <c:v>19.100000000000001</c:v>
                </c:pt>
                <c:pt idx="2811">
                  <c:v>19.2</c:v>
                </c:pt>
                <c:pt idx="2812">
                  <c:v>19.3</c:v>
                </c:pt>
                <c:pt idx="2813">
                  <c:v>19.5</c:v>
                </c:pt>
                <c:pt idx="2814">
                  <c:v>19.8</c:v>
                </c:pt>
                <c:pt idx="2815">
                  <c:v>19.899999999999999</c:v>
                </c:pt>
                <c:pt idx="2816">
                  <c:v>19.899999999999999</c:v>
                </c:pt>
                <c:pt idx="2817">
                  <c:v>19.899999999999999</c:v>
                </c:pt>
                <c:pt idx="2818">
                  <c:v>20.2</c:v>
                </c:pt>
                <c:pt idx="2819">
                  <c:v>20.100000000000001</c:v>
                </c:pt>
                <c:pt idx="2820">
                  <c:v>19.8</c:v>
                </c:pt>
                <c:pt idx="2821">
                  <c:v>19.8</c:v>
                </c:pt>
                <c:pt idx="2822">
                  <c:v>20.3</c:v>
                </c:pt>
                <c:pt idx="2823">
                  <c:v>20.100000000000001</c:v>
                </c:pt>
                <c:pt idx="2824">
                  <c:v>20.100000000000001</c:v>
                </c:pt>
                <c:pt idx="2825">
                  <c:v>20.399999999999999</c:v>
                </c:pt>
                <c:pt idx="2826">
                  <c:v>20.9</c:v>
                </c:pt>
                <c:pt idx="2827">
                  <c:v>20.7</c:v>
                </c:pt>
                <c:pt idx="2828">
                  <c:v>21</c:v>
                </c:pt>
                <c:pt idx="2829">
                  <c:v>21.2</c:v>
                </c:pt>
                <c:pt idx="2830">
                  <c:v>21.1</c:v>
                </c:pt>
                <c:pt idx="2831">
                  <c:v>20.9</c:v>
                </c:pt>
                <c:pt idx="2832">
                  <c:v>20.9</c:v>
                </c:pt>
                <c:pt idx="2833">
                  <c:v>21.2</c:v>
                </c:pt>
                <c:pt idx="2834">
                  <c:v>21.5</c:v>
                </c:pt>
                <c:pt idx="2835">
                  <c:v>22</c:v>
                </c:pt>
                <c:pt idx="2836">
                  <c:v>21.9</c:v>
                </c:pt>
                <c:pt idx="2837">
                  <c:v>22</c:v>
                </c:pt>
                <c:pt idx="2838">
                  <c:v>21.9</c:v>
                </c:pt>
                <c:pt idx="2839">
                  <c:v>22</c:v>
                </c:pt>
                <c:pt idx="2840">
                  <c:v>22.1</c:v>
                </c:pt>
                <c:pt idx="2841">
                  <c:v>22.1</c:v>
                </c:pt>
                <c:pt idx="2842">
                  <c:v>22.3</c:v>
                </c:pt>
                <c:pt idx="2843">
                  <c:v>22</c:v>
                </c:pt>
                <c:pt idx="2844">
                  <c:v>22.1</c:v>
                </c:pt>
                <c:pt idx="2845">
                  <c:v>22.1</c:v>
                </c:pt>
                <c:pt idx="2846">
                  <c:v>21.5</c:v>
                </c:pt>
                <c:pt idx="2847">
                  <c:v>21.5</c:v>
                </c:pt>
                <c:pt idx="2848">
                  <c:v>21.3</c:v>
                </c:pt>
                <c:pt idx="2849">
                  <c:v>21.8</c:v>
                </c:pt>
                <c:pt idx="2850">
                  <c:v>21.6</c:v>
                </c:pt>
                <c:pt idx="2851">
                  <c:v>21.6</c:v>
                </c:pt>
                <c:pt idx="2852">
                  <c:v>21.2</c:v>
                </c:pt>
                <c:pt idx="2853">
                  <c:v>21.3</c:v>
                </c:pt>
                <c:pt idx="2854">
                  <c:v>21.5</c:v>
                </c:pt>
                <c:pt idx="2855">
                  <c:v>21.3</c:v>
                </c:pt>
                <c:pt idx="2856">
                  <c:v>21.3</c:v>
                </c:pt>
                <c:pt idx="2857">
                  <c:v>21.5</c:v>
                </c:pt>
                <c:pt idx="2858">
                  <c:v>21.9</c:v>
                </c:pt>
                <c:pt idx="2859">
                  <c:v>21.6</c:v>
                </c:pt>
                <c:pt idx="2860">
                  <c:v>21.8</c:v>
                </c:pt>
                <c:pt idx="2861">
                  <c:v>22.1</c:v>
                </c:pt>
                <c:pt idx="2862">
                  <c:v>22</c:v>
                </c:pt>
                <c:pt idx="2863">
                  <c:v>21.9</c:v>
                </c:pt>
                <c:pt idx="2864">
                  <c:v>21.6</c:v>
                </c:pt>
                <c:pt idx="2865">
                  <c:v>21.7</c:v>
                </c:pt>
                <c:pt idx="2866">
                  <c:v>21.7</c:v>
                </c:pt>
                <c:pt idx="2867">
                  <c:v>21.9</c:v>
                </c:pt>
                <c:pt idx="2868">
                  <c:v>21.9</c:v>
                </c:pt>
                <c:pt idx="2869">
                  <c:v>21.7</c:v>
                </c:pt>
                <c:pt idx="2870">
                  <c:v>21.6</c:v>
                </c:pt>
                <c:pt idx="2871">
                  <c:v>21.1</c:v>
                </c:pt>
                <c:pt idx="2872">
                  <c:v>21.1</c:v>
                </c:pt>
                <c:pt idx="2873">
                  <c:v>21.2</c:v>
                </c:pt>
                <c:pt idx="2874">
                  <c:v>21</c:v>
                </c:pt>
                <c:pt idx="2875">
                  <c:v>20.9</c:v>
                </c:pt>
                <c:pt idx="2876">
                  <c:v>20.7</c:v>
                </c:pt>
                <c:pt idx="2877">
                  <c:v>21.3</c:v>
                </c:pt>
                <c:pt idx="2878">
                  <c:v>21.5</c:v>
                </c:pt>
                <c:pt idx="2879">
                  <c:v>21.6</c:v>
                </c:pt>
                <c:pt idx="2880">
                  <c:v>21.6</c:v>
                </c:pt>
                <c:pt idx="2881">
                  <c:v>21.5</c:v>
                </c:pt>
                <c:pt idx="2882">
                  <c:v>21.6</c:v>
                </c:pt>
                <c:pt idx="2883">
                  <c:v>21.7</c:v>
                </c:pt>
                <c:pt idx="2884">
                  <c:v>22.1</c:v>
                </c:pt>
                <c:pt idx="2885">
                  <c:v>22.3</c:v>
                </c:pt>
                <c:pt idx="2886">
                  <c:v>22.1</c:v>
                </c:pt>
                <c:pt idx="2887">
                  <c:v>22.4</c:v>
                </c:pt>
                <c:pt idx="2888">
                  <c:v>22.1</c:v>
                </c:pt>
                <c:pt idx="2889">
                  <c:v>22</c:v>
                </c:pt>
                <c:pt idx="2890">
                  <c:v>21.9</c:v>
                </c:pt>
                <c:pt idx="2891">
                  <c:v>22.2</c:v>
                </c:pt>
                <c:pt idx="2892">
                  <c:v>22.3</c:v>
                </c:pt>
                <c:pt idx="2893">
                  <c:v>22.3</c:v>
                </c:pt>
                <c:pt idx="2894">
                  <c:v>22.3</c:v>
                </c:pt>
                <c:pt idx="2895">
                  <c:v>21.7</c:v>
                </c:pt>
                <c:pt idx="2896">
                  <c:v>22.1</c:v>
                </c:pt>
                <c:pt idx="2897">
                  <c:v>22.7</c:v>
                </c:pt>
                <c:pt idx="2898">
                  <c:v>22.5</c:v>
                </c:pt>
                <c:pt idx="2899">
                  <c:v>23.1</c:v>
                </c:pt>
                <c:pt idx="2900">
                  <c:v>23</c:v>
                </c:pt>
                <c:pt idx="2901">
                  <c:v>22.8</c:v>
                </c:pt>
                <c:pt idx="2902">
                  <c:v>22.8</c:v>
                </c:pt>
                <c:pt idx="2903">
                  <c:v>22.4</c:v>
                </c:pt>
                <c:pt idx="2904">
                  <c:v>23.3</c:v>
                </c:pt>
                <c:pt idx="2905">
                  <c:v>23.4</c:v>
                </c:pt>
                <c:pt idx="2906">
                  <c:v>23.5</c:v>
                </c:pt>
                <c:pt idx="2907">
                  <c:v>23.8</c:v>
                </c:pt>
                <c:pt idx="2908">
                  <c:v>23.9</c:v>
                </c:pt>
                <c:pt idx="2909">
                  <c:v>23.9</c:v>
                </c:pt>
                <c:pt idx="2910">
                  <c:v>23.7</c:v>
                </c:pt>
                <c:pt idx="2911">
                  <c:v>24</c:v>
                </c:pt>
                <c:pt idx="2912">
                  <c:v>24.2</c:v>
                </c:pt>
                <c:pt idx="2913">
                  <c:v>24.2</c:v>
                </c:pt>
                <c:pt idx="2914">
                  <c:v>24.2</c:v>
                </c:pt>
                <c:pt idx="2915">
                  <c:v>24.2</c:v>
                </c:pt>
                <c:pt idx="2916">
                  <c:v>24.5</c:v>
                </c:pt>
                <c:pt idx="2917">
                  <c:v>24.2</c:v>
                </c:pt>
                <c:pt idx="2918">
                  <c:v>24.5</c:v>
                </c:pt>
                <c:pt idx="2919">
                  <c:v>24.6</c:v>
                </c:pt>
                <c:pt idx="2920">
                  <c:v>24.6</c:v>
                </c:pt>
                <c:pt idx="2921">
                  <c:v>24.2</c:v>
                </c:pt>
                <c:pt idx="2922">
                  <c:v>23.8</c:v>
                </c:pt>
                <c:pt idx="2923">
                  <c:v>23.9</c:v>
                </c:pt>
                <c:pt idx="2924">
                  <c:v>24.2</c:v>
                </c:pt>
                <c:pt idx="2925">
                  <c:v>23.9</c:v>
                </c:pt>
                <c:pt idx="2926">
                  <c:v>23.9</c:v>
                </c:pt>
                <c:pt idx="2927">
                  <c:v>23.9</c:v>
                </c:pt>
                <c:pt idx="2928">
                  <c:v>24.1</c:v>
                </c:pt>
                <c:pt idx="2929">
                  <c:v>23.8</c:v>
                </c:pt>
                <c:pt idx="2930">
                  <c:v>23.5</c:v>
                </c:pt>
                <c:pt idx="2931">
                  <c:v>23.5</c:v>
                </c:pt>
                <c:pt idx="2932">
                  <c:v>23.8</c:v>
                </c:pt>
                <c:pt idx="2933">
                  <c:v>23.8</c:v>
                </c:pt>
                <c:pt idx="2934">
                  <c:v>24.1</c:v>
                </c:pt>
                <c:pt idx="2935">
                  <c:v>24.3</c:v>
                </c:pt>
                <c:pt idx="2936">
                  <c:v>24.2</c:v>
                </c:pt>
                <c:pt idx="2937">
                  <c:v>24</c:v>
                </c:pt>
                <c:pt idx="2938">
                  <c:v>24.3</c:v>
                </c:pt>
                <c:pt idx="2939">
                  <c:v>24</c:v>
                </c:pt>
                <c:pt idx="2940">
                  <c:v>24.1</c:v>
                </c:pt>
                <c:pt idx="2941">
                  <c:v>23.9</c:v>
                </c:pt>
                <c:pt idx="2942">
                  <c:v>23.7</c:v>
                </c:pt>
                <c:pt idx="2943">
                  <c:v>24.1</c:v>
                </c:pt>
                <c:pt idx="2944">
                  <c:v>24.1</c:v>
                </c:pt>
                <c:pt idx="2945">
                  <c:v>24</c:v>
                </c:pt>
                <c:pt idx="2946">
                  <c:v>24</c:v>
                </c:pt>
                <c:pt idx="2947">
                  <c:v>23.9</c:v>
                </c:pt>
                <c:pt idx="2948">
                  <c:v>23.8</c:v>
                </c:pt>
                <c:pt idx="2949">
                  <c:v>23.7</c:v>
                </c:pt>
                <c:pt idx="2950">
                  <c:v>24</c:v>
                </c:pt>
                <c:pt idx="2951">
                  <c:v>23.9</c:v>
                </c:pt>
                <c:pt idx="2952">
                  <c:v>23.8</c:v>
                </c:pt>
                <c:pt idx="2953">
                  <c:v>23.8</c:v>
                </c:pt>
                <c:pt idx="2954">
                  <c:v>23.8</c:v>
                </c:pt>
                <c:pt idx="2955">
                  <c:v>23.9</c:v>
                </c:pt>
                <c:pt idx="2956">
                  <c:v>23.5</c:v>
                </c:pt>
                <c:pt idx="2957">
                  <c:v>23.8</c:v>
                </c:pt>
                <c:pt idx="2958">
                  <c:v>23.6</c:v>
                </c:pt>
                <c:pt idx="2959">
                  <c:v>23.6</c:v>
                </c:pt>
                <c:pt idx="2960">
                  <c:v>23.7</c:v>
                </c:pt>
                <c:pt idx="2961">
                  <c:v>23.7</c:v>
                </c:pt>
                <c:pt idx="2962">
                  <c:v>23.9</c:v>
                </c:pt>
                <c:pt idx="2963">
                  <c:v>23.9</c:v>
                </c:pt>
                <c:pt idx="2964">
                  <c:v>24</c:v>
                </c:pt>
                <c:pt idx="2965">
                  <c:v>23.9</c:v>
                </c:pt>
                <c:pt idx="2966">
                  <c:v>23.8</c:v>
                </c:pt>
                <c:pt idx="2967">
                  <c:v>23.7</c:v>
                </c:pt>
                <c:pt idx="2968">
                  <c:v>23.7</c:v>
                </c:pt>
                <c:pt idx="2969">
                  <c:v>23.5</c:v>
                </c:pt>
                <c:pt idx="2970">
                  <c:v>22.7</c:v>
                </c:pt>
                <c:pt idx="2971">
                  <c:v>23.2</c:v>
                </c:pt>
                <c:pt idx="2972">
                  <c:v>23.1</c:v>
                </c:pt>
                <c:pt idx="2973">
                  <c:v>23</c:v>
                </c:pt>
                <c:pt idx="2974">
                  <c:v>23</c:v>
                </c:pt>
                <c:pt idx="2975">
                  <c:v>23.3</c:v>
                </c:pt>
                <c:pt idx="2976">
                  <c:v>23.1</c:v>
                </c:pt>
                <c:pt idx="2977">
                  <c:v>23.1</c:v>
                </c:pt>
                <c:pt idx="2978">
                  <c:v>23.1</c:v>
                </c:pt>
                <c:pt idx="2979">
                  <c:v>22.8</c:v>
                </c:pt>
                <c:pt idx="2980">
                  <c:v>22.5</c:v>
                </c:pt>
                <c:pt idx="2981">
                  <c:v>21.6</c:v>
                </c:pt>
                <c:pt idx="2982">
                  <c:v>21.6</c:v>
                </c:pt>
                <c:pt idx="2983">
                  <c:v>22.4</c:v>
                </c:pt>
                <c:pt idx="2984">
                  <c:v>22.6</c:v>
                </c:pt>
                <c:pt idx="2985">
                  <c:v>22.6</c:v>
                </c:pt>
                <c:pt idx="2986">
                  <c:v>22.7</c:v>
                </c:pt>
                <c:pt idx="2987">
                  <c:v>22.3</c:v>
                </c:pt>
                <c:pt idx="2988">
                  <c:v>22.5</c:v>
                </c:pt>
                <c:pt idx="2989">
                  <c:v>22.3</c:v>
                </c:pt>
                <c:pt idx="2990">
                  <c:v>22.2</c:v>
                </c:pt>
                <c:pt idx="2991">
                  <c:v>22.5</c:v>
                </c:pt>
                <c:pt idx="2992">
                  <c:v>22.6</c:v>
                </c:pt>
                <c:pt idx="2993">
                  <c:v>22.8</c:v>
                </c:pt>
                <c:pt idx="2994">
                  <c:v>22.8</c:v>
                </c:pt>
                <c:pt idx="2995">
                  <c:v>23</c:v>
                </c:pt>
                <c:pt idx="2996">
                  <c:v>23.2</c:v>
                </c:pt>
                <c:pt idx="2997">
                  <c:v>23.2</c:v>
                </c:pt>
                <c:pt idx="2998">
                  <c:v>23</c:v>
                </c:pt>
                <c:pt idx="2999">
                  <c:v>23.2</c:v>
                </c:pt>
                <c:pt idx="3000">
                  <c:v>23.4</c:v>
                </c:pt>
                <c:pt idx="3001">
                  <c:v>23.4</c:v>
                </c:pt>
                <c:pt idx="3002">
                  <c:v>23.5</c:v>
                </c:pt>
                <c:pt idx="3003">
                  <c:v>23.5</c:v>
                </c:pt>
                <c:pt idx="3004">
                  <c:v>22.6</c:v>
                </c:pt>
                <c:pt idx="3005">
                  <c:v>22.7</c:v>
                </c:pt>
                <c:pt idx="3006">
                  <c:v>22.7</c:v>
                </c:pt>
                <c:pt idx="3007">
                  <c:v>22.6</c:v>
                </c:pt>
                <c:pt idx="3008">
                  <c:v>22.6</c:v>
                </c:pt>
                <c:pt idx="3009">
                  <c:v>22.4</c:v>
                </c:pt>
                <c:pt idx="3010">
                  <c:v>21.8</c:v>
                </c:pt>
                <c:pt idx="3011">
                  <c:v>22</c:v>
                </c:pt>
                <c:pt idx="3012">
                  <c:v>22.2</c:v>
                </c:pt>
                <c:pt idx="3013">
                  <c:v>22.2</c:v>
                </c:pt>
                <c:pt idx="3014">
                  <c:v>22.7</c:v>
                </c:pt>
                <c:pt idx="3015">
                  <c:v>22.4</c:v>
                </c:pt>
                <c:pt idx="3016">
                  <c:v>22.3</c:v>
                </c:pt>
                <c:pt idx="3017">
                  <c:v>22.7</c:v>
                </c:pt>
                <c:pt idx="3018">
                  <c:v>22.7</c:v>
                </c:pt>
                <c:pt idx="3019">
                  <c:v>22.5</c:v>
                </c:pt>
                <c:pt idx="3020">
                  <c:v>22.2</c:v>
                </c:pt>
                <c:pt idx="3021">
                  <c:v>22</c:v>
                </c:pt>
                <c:pt idx="3022">
                  <c:v>22</c:v>
                </c:pt>
                <c:pt idx="3023">
                  <c:v>21.6</c:v>
                </c:pt>
                <c:pt idx="3024">
                  <c:v>21.8</c:v>
                </c:pt>
                <c:pt idx="3025">
                  <c:v>21.9</c:v>
                </c:pt>
                <c:pt idx="3026">
                  <c:v>22.4</c:v>
                </c:pt>
                <c:pt idx="3027">
                  <c:v>22.5</c:v>
                </c:pt>
                <c:pt idx="3028">
                  <c:v>22.4</c:v>
                </c:pt>
                <c:pt idx="3029">
                  <c:v>22.2</c:v>
                </c:pt>
                <c:pt idx="3030">
                  <c:v>21.8</c:v>
                </c:pt>
                <c:pt idx="3031">
                  <c:v>21.6</c:v>
                </c:pt>
                <c:pt idx="3032">
                  <c:v>21</c:v>
                </c:pt>
                <c:pt idx="3033">
                  <c:v>20.8</c:v>
                </c:pt>
                <c:pt idx="3034">
                  <c:v>21.8</c:v>
                </c:pt>
                <c:pt idx="3035">
                  <c:v>21.6</c:v>
                </c:pt>
                <c:pt idx="3036">
                  <c:v>21.5</c:v>
                </c:pt>
                <c:pt idx="3037">
                  <c:v>21.5</c:v>
                </c:pt>
                <c:pt idx="3038">
                  <c:v>21.5</c:v>
                </c:pt>
                <c:pt idx="3039">
                  <c:v>21.7</c:v>
                </c:pt>
                <c:pt idx="3040">
                  <c:v>21.6</c:v>
                </c:pt>
                <c:pt idx="3041">
                  <c:v>21.6</c:v>
                </c:pt>
                <c:pt idx="3042">
                  <c:v>21.9</c:v>
                </c:pt>
                <c:pt idx="3043">
                  <c:v>22.5</c:v>
                </c:pt>
                <c:pt idx="3044">
                  <c:v>22.8</c:v>
                </c:pt>
                <c:pt idx="3045">
                  <c:v>22.8</c:v>
                </c:pt>
                <c:pt idx="3046">
                  <c:v>22.6</c:v>
                </c:pt>
                <c:pt idx="3047">
                  <c:v>22.8</c:v>
                </c:pt>
                <c:pt idx="3048">
                  <c:v>22.8</c:v>
                </c:pt>
                <c:pt idx="3049">
                  <c:v>22.8</c:v>
                </c:pt>
                <c:pt idx="3050">
                  <c:v>23</c:v>
                </c:pt>
                <c:pt idx="3051">
                  <c:v>23</c:v>
                </c:pt>
                <c:pt idx="3052">
                  <c:v>23.1</c:v>
                </c:pt>
                <c:pt idx="3053">
                  <c:v>22.8</c:v>
                </c:pt>
                <c:pt idx="3054">
                  <c:v>22.2</c:v>
                </c:pt>
                <c:pt idx="3055">
                  <c:v>22</c:v>
                </c:pt>
                <c:pt idx="3056">
                  <c:v>22</c:v>
                </c:pt>
                <c:pt idx="3057">
                  <c:v>22</c:v>
                </c:pt>
                <c:pt idx="3058">
                  <c:v>21.9</c:v>
                </c:pt>
                <c:pt idx="3059">
                  <c:v>22.4</c:v>
                </c:pt>
                <c:pt idx="3060">
                  <c:v>22.9</c:v>
                </c:pt>
                <c:pt idx="3061">
                  <c:v>22.8</c:v>
                </c:pt>
                <c:pt idx="3062">
                  <c:v>22.7</c:v>
                </c:pt>
                <c:pt idx="3063">
                  <c:v>22.8</c:v>
                </c:pt>
                <c:pt idx="3064">
                  <c:v>22.9</c:v>
                </c:pt>
                <c:pt idx="3065">
                  <c:v>23</c:v>
                </c:pt>
                <c:pt idx="3066">
                  <c:v>23.3</c:v>
                </c:pt>
                <c:pt idx="3067">
                  <c:v>23.2</c:v>
                </c:pt>
                <c:pt idx="3068">
                  <c:v>22.9</c:v>
                </c:pt>
                <c:pt idx="3069">
                  <c:v>23.3</c:v>
                </c:pt>
                <c:pt idx="3070">
                  <c:v>23.1</c:v>
                </c:pt>
                <c:pt idx="3071">
                  <c:v>22.9</c:v>
                </c:pt>
                <c:pt idx="3072">
                  <c:v>22.9</c:v>
                </c:pt>
                <c:pt idx="3073">
                  <c:v>22.8</c:v>
                </c:pt>
                <c:pt idx="3074">
                  <c:v>22.6</c:v>
                </c:pt>
                <c:pt idx="3075">
                  <c:v>22.6</c:v>
                </c:pt>
                <c:pt idx="3076">
                  <c:v>22.5</c:v>
                </c:pt>
                <c:pt idx="3077">
                  <c:v>22.5</c:v>
                </c:pt>
                <c:pt idx="3078">
                  <c:v>22.5</c:v>
                </c:pt>
                <c:pt idx="3079">
                  <c:v>22.2</c:v>
                </c:pt>
                <c:pt idx="3080">
                  <c:v>22.3</c:v>
                </c:pt>
                <c:pt idx="3081">
                  <c:v>22.4</c:v>
                </c:pt>
                <c:pt idx="3082">
                  <c:v>22.6</c:v>
                </c:pt>
                <c:pt idx="3083">
                  <c:v>22.6</c:v>
                </c:pt>
                <c:pt idx="3084">
                  <c:v>22.7</c:v>
                </c:pt>
                <c:pt idx="3085">
                  <c:v>23.1</c:v>
                </c:pt>
                <c:pt idx="3086">
                  <c:v>23.1</c:v>
                </c:pt>
                <c:pt idx="3087">
                  <c:v>23.3</c:v>
                </c:pt>
                <c:pt idx="3088">
                  <c:v>23</c:v>
                </c:pt>
                <c:pt idx="3089">
                  <c:v>22.7</c:v>
                </c:pt>
                <c:pt idx="3090">
                  <c:v>22.7</c:v>
                </c:pt>
                <c:pt idx="3091">
                  <c:v>22.5</c:v>
                </c:pt>
                <c:pt idx="3092">
                  <c:v>22.7</c:v>
                </c:pt>
                <c:pt idx="3093">
                  <c:v>22.8</c:v>
                </c:pt>
                <c:pt idx="3094">
                  <c:v>22.5</c:v>
                </c:pt>
                <c:pt idx="3095">
                  <c:v>22.5</c:v>
                </c:pt>
                <c:pt idx="3096">
                  <c:v>22.5</c:v>
                </c:pt>
                <c:pt idx="3097">
                  <c:v>22.3</c:v>
                </c:pt>
                <c:pt idx="3098">
                  <c:v>22.5</c:v>
                </c:pt>
                <c:pt idx="3099">
                  <c:v>22.3</c:v>
                </c:pt>
                <c:pt idx="3100">
                  <c:v>22.5</c:v>
                </c:pt>
                <c:pt idx="3101">
                  <c:v>22.4</c:v>
                </c:pt>
                <c:pt idx="3102">
                  <c:v>22.4</c:v>
                </c:pt>
                <c:pt idx="3103">
                  <c:v>22.5</c:v>
                </c:pt>
                <c:pt idx="3104">
                  <c:v>22.5</c:v>
                </c:pt>
                <c:pt idx="3105">
                  <c:v>22.2</c:v>
                </c:pt>
                <c:pt idx="3106">
                  <c:v>22.2</c:v>
                </c:pt>
                <c:pt idx="3107">
                  <c:v>22.1</c:v>
                </c:pt>
                <c:pt idx="3108">
                  <c:v>22</c:v>
                </c:pt>
                <c:pt idx="3109">
                  <c:v>21.7</c:v>
                </c:pt>
                <c:pt idx="3110">
                  <c:v>21.2</c:v>
                </c:pt>
                <c:pt idx="3111">
                  <c:v>21.3</c:v>
                </c:pt>
                <c:pt idx="3112">
                  <c:v>21.1</c:v>
                </c:pt>
                <c:pt idx="3113">
                  <c:v>21.3</c:v>
                </c:pt>
                <c:pt idx="3114">
                  <c:v>21.4</c:v>
                </c:pt>
                <c:pt idx="3115">
                  <c:v>21.3</c:v>
                </c:pt>
                <c:pt idx="3116">
                  <c:v>21</c:v>
                </c:pt>
                <c:pt idx="3117">
                  <c:v>20.9</c:v>
                </c:pt>
                <c:pt idx="3118">
                  <c:v>20.8</c:v>
                </c:pt>
                <c:pt idx="3119">
                  <c:v>21</c:v>
                </c:pt>
                <c:pt idx="3120">
                  <c:v>20.8</c:v>
                </c:pt>
                <c:pt idx="3121">
                  <c:v>20.8</c:v>
                </c:pt>
                <c:pt idx="3122">
                  <c:v>20.8</c:v>
                </c:pt>
                <c:pt idx="3123">
                  <c:v>20.5</c:v>
                </c:pt>
                <c:pt idx="3124">
                  <c:v>20.399999999999999</c:v>
                </c:pt>
                <c:pt idx="3125">
                  <c:v>20.100000000000001</c:v>
                </c:pt>
                <c:pt idx="3126">
                  <c:v>20.100000000000001</c:v>
                </c:pt>
                <c:pt idx="3127">
                  <c:v>20.100000000000001</c:v>
                </c:pt>
                <c:pt idx="3128">
                  <c:v>20</c:v>
                </c:pt>
                <c:pt idx="3129">
                  <c:v>20.100000000000001</c:v>
                </c:pt>
                <c:pt idx="3130">
                  <c:v>20.2</c:v>
                </c:pt>
                <c:pt idx="3131">
                  <c:v>20.3</c:v>
                </c:pt>
                <c:pt idx="3132">
                  <c:v>20.5</c:v>
                </c:pt>
                <c:pt idx="3133">
                  <c:v>20.399999999999999</c:v>
                </c:pt>
                <c:pt idx="3134">
                  <c:v>20.100000000000001</c:v>
                </c:pt>
                <c:pt idx="3135">
                  <c:v>19.899999999999999</c:v>
                </c:pt>
                <c:pt idx="3136">
                  <c:v>19.899999999999999</c:v>
                </c:pt>
                <c:pt idx="3137">
                  <c:v>19.8</c:v>
                </c:pt>
                <c:pt idx="3138">
                  <c:v>20.399999999999999</c:v>
                </c:pt>
                <c:pt idx="3139">
                  <c:v>20.6</c:v>
                </c:pt>
                <c:pt idx="3140">
                  <c:v>20.6</c:v>
                </c:pt>
                <c:pt idx="3141">
                  <c:v>20.7</c:v>
                </c:pt>
                <c:pt idx="3142">
                  <c:v>20.8</c:v>
                </c:pt>
                <c:pt idx="3143">
                  <c:v>20.9</c:v>
                </c:pt>
                <c:pt idx="3144">
                  <c:v>21</c:v>
                </c:pt>
                <c:pt idx="3145">
                  <c:v>21.2</c:v>
                </c:pt>
                <c:pt idx="3146">
                  <c:v>21.1</c:v>
                </c:pt>
                <c:pt idx="3147">
                  <c:v>21.3</c:v>
                </c:pt>
                <c:pt idx="3148">
                  <c:v>21.2</c:v>
                </c:pt>
                <c:pt idx="3149">
                  <c:v>20.8</c:v>
                </c:pt>
                <c:pt idx="3150">
                  <c:v>21.1</c:v>
                </c:pt>
                <c:pt idx="3151">
                  <c:v>21.1</c:v>
                </c:pt>
                <c:pt idx="3152">
                  <c:v>20.9</c:v>
                </c:pt>
                <c:pt idx="3153">
                  <c:v>20.8</c:v>
                </c:pt>
                <c:pt idx="3154">
                  <c:v>20.3</c:v>
                </c:pt>
                <c:pt idx="3155">
                  <c:v>20.5</c:v>
                </c:pt>
                <c:pt idx="3156">
                  <c:v>20.3</c:v>
                </c:pt>
                <c:pt idx="3157">
                  <c:v>20.2</c:v>
                </c:pt>
                <c:pt idx="3158">
                  <c:v>20.3</c:v>
                </c:pt>
                <c:pt idx="3159">
                  <c:v>20</c:v>
                </c:pt>
                <c:pt idx="3160">
                  <c:v>19.899999999999999</c:v>
                </c:pt>
                <c:pt idx="3161">
                  <c:v>20.3</c:v>
                </c:pt>
                <c:pt idx="3162">
                  <c:v>20.2</c:v>
                </c:pt>
                <c:pt idx="3163">
                  <c:v>20.3</c:v>
                </c:pt>
                <c:pt idx="3164">
                  <c:v>20.399999999999999</c:v>
                </c:pt>
                <c:pt idx="3165">
                  <c:v>20.3</c:v>
                </c:pt>
                <c:pt idx="3166">
                  <c:v>20.2</c:v>
                </c:pt>
                <c:pt idx="3167">
                  <c:v>20.2</c:v>
                </c:pt>
                <c:pt idx="3168">
                  <c:v>20.5</c:v>
                </c:pt>
                <c:pt idx="3169">
                  <c:v>20.5</c:v>
                </c:pt>
                <c:pt idx="3170">
                  <c:v>20.5</c:v>
                </c:pt>
                <c:pt idx="3171">
                  <c:v>20.5</c:v>
                </c:pt>
                <c:pt idx="3172">
                  <c:v>20.399999999999999</c:v>
                </c:pt>
                <c:pt idx="3173">
                  <c:v>20.7</c:v>
                </c:pt>
                <c:pt idx="3174">
                  <c:v>20.6</c:v>
                </c:pt>
                <c:pt idx="3175">
                  <c:v>19.3</c:v>
                </c:pt>
                <c:pt idx="3176">
                  <c:v>18.8</c:v>
                </c:pt>
                <c:pt idx="3177">
                  <c:v>18.600000000000001</c:v>
                </c:pt>
                <c:pt idx="3178">
                  <c:v>18.2</c:v>
                </c:pt>
                <c:pt idx="3179">
                  <c:v>18.3</c:v>
                </c:pt>
                <c:pt idx="3180">
                  <c:v>18.399999999999999</c:v>
                </c:pt>
                <c:pt idx="3181">
                  <c:v>18.2</c:v>
                </c:pt>
                <c:pt idx="3182">
                  <c:v>18.600000000000001</c:v>
                </c:pt>
                <c:pt idx="3183">
                  <c:v>18.600000000000001</c:v>
                </c:pt>
                <c:pt idx="3184">
                  <c:v>18.600000000000001</c:v>
                </c:pt>
                <c:pt idx="3185">
                  <c:v>18.600000000000001</c:v>
                </c:pt>
                <c:pt idx="3186">
                  <c:v>18.600000000000001</c:v>
                </c:pt>
                <c:pt idx="3187">
                  <c:v>18.5</c:v>
                </c:pt>
                <c:pt idx="3188">
                  <c:v>18.600000000000001</c:v>
                </c:pt>
                <c:pt idx="3189">
                  <c:v>18.8</c:v>
                </c:pt>
                <c:pt idx="3190">
                  <c:v>19.100000000000001</c:v>
                </c:pt>
                <c:pt idx="3191">
                  <c:v>19.399999999999999</c:v>
                </c:pt>
                <c:pt idx="3192">
                  <c:v>19.2</c:v>
                </c:pt>
                <c:pt idx="3193">
                  <c:v>19.2</c:v>
                </c:pt>
                <c:pt idx="3194">
                  <c:v>18.899999999999999</c:v>
                </c:pt>
                <c:pt idx="3195">
                  <c:v>18.8</c:v>
                </c:pt>
                <c:pt idx="3196">
                  <c:v>19.2</c:v>
                </c:pt>
                <c:pt idx="3197">
                  <c:v>19.2</c:v>
                </c:pt>
                <c:pt idx="3198">
                  <c:v>19</c:v>
                </c:pt>
                <c:pt idx="3199">
                  <c:v>18.8</c:v>
                </c:pt>
                <c:pt idx="3200">
                  <c:v>18.7</c:v>
                </c:pt>
                <c:pt idx="3201">
                  <c:v>19</c:v>
                </c:pt>
                <c:pt idx="3202">
                  <c:v>19</c:v>
                </c:pt>
                <c:pt idx="3203">
                  <c:v>18.899999999999999</c:v>
                </c:pt>
                <c:pt idx="3204">
                  <c:v>19.3</c:v>
                </c:pt>
                <c:pt idx="3205">
                  <c:v>19.2</c:v>
                </c:pt>
                <c:pt idx="3206">
                  <c:v>19.3</c:v>
                </c:pt>
                <c:pt idx="3207">
                  <c:v>19.3</c:v>
                </c:pt>
                <c:pt idx="3208">
                  <c:v>19.2</c:v>
                </c:pt>
                <c:pt idx="3209">
                  <c:v>19.5</c:v>
                </c:pt>
                <c:pt idx="3210">
                  <c:v>19.899999999999999</c:v>
                </c:pt>
                <c:pt idx="3211">
                  <c:v>20.100000000000001</c:v>
                </c:pt>
                <c:pt idx="3212">
                  <c:v>19.8</c:v>
                </c:pt>
                <c:pt idx="3213">
                  <c:v>19.8</c:v>
                </c:pt>
                <c:pt idx="3214">
                  <c:v>19.399999999999999</c:v>
                </c:pt>
                <c:pt idx="3215">
                  <c:v>19.2</c:v>
                </c:pt>
                <c:pt idx="3216">
                  <c:v>19</c:v>
                </c:pt>
                <c:pt idx="3217">
                  <c:v>19</c:v>
                </c:pt>
                <c:pt idx="3218">
                  <c:v>19</c:v>
                </c:pt>
                <c:pt idx="3219">
                  <c:v>19.3</c:v>
                </c:pt>
                <c:pt idx="3220">
                  <c:v>19.3</c:v>
                </c:pt>
                <c:pt idx="3221">
                  <c:v>19.3</c:v>
                </c:pt>
                <c:pt idx="3222">
                  <c:v>19.100000000000001</c:v>
                </c:pt>
                <c:pt idx="3223">
                  <c:v>18.899999999999999</c:v>
                </c:pt>
                <c:pt idx="3224">
                  <c:v>19</c:v>
                </c:pt>
                <c:pt idx="3225">
                  <c:v>19.100000000000001</c:v>
                </c:pt>
                <c:pt idx="3226">
                  <c:v>19.100000000000001</c:v>
                </c:pt>
                <c:pt idx="3227">
                  <c:v>19.100000000000001</c:v>
                </c:pt>
                <c:pt idx="3228">
                  <c:v>19</c:v>
                </c:pt>
                <c:pt idx="3229">
                  <c:v>19.600000000000001</c:v>
                </c:pt>
                <c:pt idx="3230">
                  <c:v>19.600000000000001</c:v>
                </c:pt>
                <c:pt idx="3231">
                  <c:v>19.600000000000001</c:v>
                </c:pt>
                <c:pt idx="3232">
                  <c:v>19.600000000000001</c:v>
                </c:pt>
                <c:pt idx="3233">
                  <c:v>19.5</c:v>
                </c:pt>
                <c:pt idx="3234">
                  <c:v>19.2</c:v>
                </c:pt>
                <c:pt idx="3235">
                  <c:v>19.100000000000001</c:v>
                </c:pt>
                <c:pt idx="3236">
                  <c:v>19.5</c:v>
                </c:pt>
                <c:pt idx="3237">
                  <c:v>19.8</c:v>
                </c:pt>
                <c:pt idx="3238">
                  <c:v>19.899999999999999</c:v>
                </c:pt>
                <c:pt idx="3239">
                  <c:v>20</c:v>
                </c:pt>
                <c:pt idx="3240">
                  <c:v>20.2</c:v>
                </c:pt>
                <c:pt idx="3241">
                  <c:v>19.899999999999999</c:v>
                </c:pt>
                <c:pt idx="3242">
                  <c:v>19.8</c:v>
                </c:pt>
                <c:pt idx="3243">
                  <c:v>19.8</c:v>
                </c:pt>
                <c:pt idx="3244">
                  <c:v>20.5</c:v>
                </c:pt>
                <c:pt idx="3245">
                  <c:v>20.399999999999999</c:v>
                </c:pt>
                <c:pt idx="3246">
                  <c:v>20.6</c:v>
                </c:pt>
                <c:pt idx="3247">
                  <c:v>20.9</c:v>
                </c:pt>
                <c:pt idx="3248">
                  <c:v>21</c:v>
                </c:pt>
                <c:pt idx="3249">
                  <c:v>20.9</c:v>
                </c:pt>
                <c:pt idx="3250">
                  <c:v>20.7</c:v>
                </c:pt>
                <c:pt idx="3251">
                  <c:v>20.9</c:v>
                </c:pt>
                <c:pt idx="3252">
                  <c:v>20.7</c:v>
                </c:pt>
                <c:pt idx="3253">
                  <c:v>20.7</c:v>
                </c:pt>
                <c:pt idx="3254">
                  <c:v>20.6</c:v>
                </c:pt>
                <c:pt idx="3255">
                  <c:v>20.9</c:v>
                </c:pt>
                <c:pt idx="3256">
                  <c:v>20.7</c:v>
                </c:pt>
                <c:pt idx="3257">
                  <c:v>20.7</c:v>
                </c:pt>
                <c:pt idx="3258">
                  <c:v>20.6</c:v>
                </c:pt>
                <c:pt idx="3259">
                  <c:v>20.5</c:v>
                </c:pt>
                <c:pt idx="3260">
                  <c:v>21</c:v>
                </c:pt>
                <c:pt idx="3261">
                  <c:v>20.9</c:v>
                </c:pt>
                <c:pt idx="3262">
                  <c:v>20.8</c:v>
                </c:pt>
                <c:pt idx="3263">
                  <c:v>20.9</c:v>
                </c:pt>
                <c:pt idx="3264">
                  <c:v>20.8</c:v>
                </c:pt>
                <c:pt idx="3265">
                  <c:v>20.7</c:v>
                </c:pt>
                <c:pt idx="3266">
                  <c:v>20.6</c:v>
                </c:pt>
                <c:pt idx="3267">
                  <c:v>20.7</c:v>
                </c:pt>
                <c:pt idx="3268">
                  <c:v>20.7</c:v>
                </c:pt>
                <c:pt idx="3269">
                  <c:v>20.399999999999999</c:v>
                </c:pt>
                <c:pt idx="3270">
                  <c:v>20.5</c:v>
                </c:pt>
                <c:pt idx="3271">
                  <c:v>20.6</c:v>
                </c:pt>
                <c:pt idx="3272">
                  <c:v>20.5</c:v>
                </c:pt>
                <c:pt idx="3273">
                  <c:v>20.5</c:v>
                </c:pt>
                <c:pt idx="3274">
                  <c:v>20.5</c:v>
                </c:pt>
                <c:pt idx="3275">
                  <c:v>20.7</c:v>
                </c:pt>
                <c:pt idx="3276">
                  <c:v>20.9</c:v>
                </c:pt>
                <c:pt idx="3277">
                  <c:v>21</c:v>
                </c:pt>
                <c:pt idx="3278">
                  <c:v>20.9</c:v>
                </c:pt>
                <c:pt idx="3279">
                  <c:v>21.1</c:v>
                </c:pt>
                <c:pt idx="3280">
                  <c:v>21.7</c:v>
                </c:pt>
                <c:pt idx="3281">
                  <c:v>21.7</c:v>
                </c:pt>
                <c:pt idx="3282">
                  <c:v>21.5</c:v>
                </c:pt>
                <c:pt idx="3283">
                  <c:v>21</c:v>
                </c:pt>
                <c:pt idx="3284">
                  <c:v>21.3</c:v>
                </c:pt>
                <c:pt idx="3285">
                  <c:v>21.2</c:v>
                </c:pt>
                <c:pt idx="3286">
                  <c:v>21.3</c:v>
                </c:pt>
                <c:pt idx="3287">
                  <c:v>21.5</c:v>
                </c:pt>
                <c:pt idx="3288">
                  <c:v>21.5</c:v>
                </c:pt>
                <c:pt idx="3289">
                  <c:v>21.2</c:v>
                </c:pt>
                <c:pt idx="3290">
                  <c:v>21.1</c:v>
                </c:pt>
                <c:pt idx="3291">
                  <c:v>21.2</c:v>
                </c:pt>
                <c:pt idx="3292">
                  <c:v>21.3</c:v>
                </c:pt>
                <c:pt idx="3293">
                  <c:v>21.1</c:v>
                </c:pt>
                <c:pt idx="3294">
                  <c:v>21</c:v>
                </c:pt>
                <c:pt idx="3295">
                  <c:v>21.1</c:v>
                </c:pt>
                <c:pt idx="3296">
                  <c:v>20.9</c:v>
                </c:pt>
                <c:pt idx="3297">
                  <c:v>21</c:v>
                </c:pt>
                <c:pt idx="3298">
                  <c:v>21.7</c:v>
                </c:pt>
                <c:pt idx="3299">
                  <c:v>21.8</c:v>
                </c:pt>
                <c:pt idx="3300">
                  <c:v>21.6</c:v>
                </c:pt>
                <c:pt idx="3301">
                  <c:v>21.6</c:v>
                </c:pt>
                <c:pt idx="3302">
                  <c:v>21.8</c:v>
                </c:pt>
                <c:pt idx="3303">
                  <c:v>21.8</c:v>
                </c:pt>
                <c:pt idx="3304">
                  <c:v>21.9</c:v>
                </c:pt>
                <c:pt idx="3305">
                  <c:v>21.8</c:v>
                </c:pt>
                <c:pt idx="3306">
                  <c:v>21.9</c:v>
                </c:pt>
                <c:pt idx="3307">
                  <c:v>21.6</c:v>
                </c:pt>
                <c:pt idx="3308">
                  <c:v>21.4</c:v>
                </c:pt>
                <c:pt idx="3309">
                  <c:v>21.6</c:v>
                </c:pt>
                <c:pt idx="3310">
                  <c:v>21.3</c:v>
                </c:pt>
                <c:pt idx="3311">
                  <c:v>21.3</c:v>
                </c:pt>
                <c:pt idx="3312">
                  <c:v>21.2</c:v>
                </c:pt>
                <c:pt idx="3313">
                  <c:v>21.7</c:v>
                </c:pt>
                <c:pt idx="3314">
                  <c:v>21.5</c:v>
                </c:pt>
                <c:pt idx="3315">
                  <c:v>21.3</c:v>
                </c:pt>
                <c:pt idx="3316">
                  <c:v>21.3</c:v>
                </c:pt>
                <c:pt idx="3317">
                  <c:v>21.6</c:v>
                </c:pt>
                <c:pt idx="3318">
                  <c:v>21.5</c:v>
                </c:pt>
                <c:pt idx="3319">
                  <c:v>21.3</c:v>
                </c:pt>
                <c:pt idx="3320">
                  <c:v>21.3</c:v>
                </c:pt>
                <c:pt idx="3321">
                  <c:v>21.1</c:v>
                </c:pt>
                <c:pt idx="3322">
                  <c:v>21.8</c:v>
                </c:pt>
                <c:pt idx="3323">
                  <c:v>21.6</c:v>
                </c:pt>
                <c:pt idx="3324">
                  <c:v>21.6</c:v>
                </c:pt>
                <c:pt idx="3325">
                  <c:v>21.4</c:v>
                </c:pt>
                <c:pt idx="3326">
                  <c:v>21.2</c:v>
                </c:pt>
                <c:pt idx="3327">
                  <c:v>21.2</c:v>
                </c:pt>
                <c:pt idx="3328">
                  <c:v>21.1</c:v>
                </c:pt>
                <c:pt idx="3329">
                  <c:v>21</c:v>
                </c:pt>
                <c:pt idx="3330">
                  <c:v>20.9</c:v>
                </c:pt>
                <c:pt idx="3331">
                  <c:v>21</c:v>
                </c:pt>
                <c:pt idx="3332">
                  <c:v>21.1</c:v>
                </c:pt>
                <c:pt idx="3333">
                  <c:v>20.9</c:v>
                </c:pt>
                <c:pt idx="3334">
                  <c:v>21</c:v>
                </c:pt>
                <c:pt idx="3335">
                  <c:v>21</c:v>
                </c:pt>
                <c:pt idx="3336">
                  <c:v>21.1</c:v>
                </c:pt>
                <c:pt idx="3337">
                  <c:v>21</c:v>
                </c:pt>
                <c:pt idx="3338">
                  <c:v>21.1</c:v>
                </c:pt>
                <c:pt idx="3339">
                  <c:v>20.8</c:v>
                </c:pt>
                <c:pt idx="3340">
                  <c:v>20.9</c:v>
                </c:pt>
                <c:pt idx="3341">
                  <c:v>20.8</c:v>
                </c:pt>
                <c:pt idx="3342">
                  <c:v>20.9</c:v>
                </c:pt>
                <c:pt idx="3343">
                  <c:v>21.2</c:v>
                </c:pt>
                <c:pt idx="3344">
                  <c:v>21.2</c:v>
                </c:pt>
                <c:pt idx="3345">
                  <c:v>21.1</c:v>
                </c:pt>
                <c:pt idx="3346">
                  <c:v>21.2</c:v>
                </c:pt>
                <c:pt idx="3347">
                  <c:v>21</c:v>
                </c:pt>
                <c:pt idx="3348">
                  <c:v>21.1</c:v>
                </c:pt>
                <c:pt idx="3349">
                  <c:v>21.4</c:v>
                </c:pt>
                <c:pt idx="3350">
                  <c:v>21.6</c:v>
                </c:pt>
                <c:pt idx="3351">
                  <c:v>21.6</c:v>
                </c:pt>
                <c:pt idx="3352">
                  <c:v>22.4</c:v>
                </c:pt>
                <c:pt idx="3353">
                  <c:v>22.2</c:v>
                </c:pt>
                <c:pt idx="3354">
                  <c:v>22</c:v>
                </c:pt>
                <c:pt idx="3355">
                  <c:v>21.8</c:v>
                </c:pt>
                <c:pt idx="3356">
                  <c:v>21.7</c:v>
                </c:pt>
                <c:pt idx="3357">
                  <c:v>21.7</c:v>
                </c:pt>
                <c:pt idx="3358">
                  <c:v>21.6</c:v>
                </c:pt>
                <c:pt idx="3359">
                  <c:v>22.3</c:v>
                </c:pt>
                <c:pt idx="3360">
                  <c:v>22.3</c:v>
                </c:pt>
                <c:pt idx="3361">
                  <c:v>22.1</c:v>
                </c:pt>
                <c:pt idx="3362">
                  <c:v>22.5</c:v>
                </c:pt>
                <c:pt idx="3363">
                  <c:v>22.7</c:v>
                </c:pt>
                <c:pt idx="3364">
                  <c:v>22.4</c:v>
                </c:pt>
                <c:pt idx="3365">
                  <c:v>22.3</c:v>
                </c:pt>
                <c:pt idx="3366">
                  <c:v>22.1</c:v>
                </c:pt>
                <c:pt idx="3367">
                  <c:v>21.9</c:v>
                </c:pt>
                <c:pt idx="3368">
                  <c:v>22.5</c:v>
                </c:pt>
                <c:pt idx="3369">
                  <c:v>22.6</c:v>
                </c:pt>
                <c:pt idx="3370">
                  <c:v>22.2</c:v>
                </c:pt>
                <c:pt idx="3371">
                  <c:v>22.1</c:v>
                </c:pt>
                <c:pt idx="3372">
                  <c:v>22.6</c:v>
                </c:pt>
                <c:pt idx="3373">
                  <c:v>22.5</c:v>
                </c:pt>
                <c:pt idx="3374">
                  <c:v>22.2</c:v>
                </c:pt>
                <c:pt idx="3375">
                  <c:v>22.4</c:v>
                </c:pt>
                <c:pt idx="3376">
                  <c:v>23.1</c:v>
                </c:pt>
                <c:pt idx="3377">
                  <c:v>23.1</c:v>
                </c:pt>
                <c:pt idx="3378">
                  <c:v>22.9</c:v>
                </c:pt>
                <c:pt idx="3379">
                  <c:v>23</c:v>
                </c:pt>
                <c:pt idx="3380">
                  <c:v>22.4</c:v>
                </c:pt>
                <c:pt idx="3381">
                  <c:v>22.7</c:v>
                </c:pt>
                <c:pt idx="3382">
                  <c:v>22.6</c:v>
                </c:pt>
                <c:pt idx="3383">
                  <c:v>22.7</c:v>
                </c:pt>
                <c:pt idx="3384">
                  <c:v>22.7</c:v>
                </c:pt>
                <c:pt idx="3385">
                  <c:v>22.7</c:v>
                </c:pt>
                <c:pt idx="3386">
                  <c:v>22.3</c:v>
                </c:pt>
                <c:pt idx="3387">
                  <c:v>22.8</c:v>
                </c:pt>
                <c:pt idx="3388">
                  <c:v>22.8</c:v>
                </c:pt>
                <c:pt idx="3389">
                  <c:v>22.9</c:v>
                </c:pt>
                <c:pt idx="3390">
                  <c:v>23</c:v>
                </c:pt>
                <c:pt idx="3391">
                  <c:v>23.5</c:v>
                </c:pt>
                <c:pt idx="3392">
                  <c:v>23.5</c:v>
                </c:pt>
                <c:pt idx="3393">
                  <c:v>23.8</c:v>
                </c:pt>
                <c:pt idx="3394">
                  <c:v>23.5</c:v>
                </c:pt>
                <c:pt idx="3395">
                  <c:v>23.5</c:v>
                </c:pt>
                <c:pt idx="3396">
                  <c:v>23.1</c:v>
                </c:pt>
                <c:pt idx="3397">
                  <c:v>23.9</c:v>
                </c:pt>
                <c:pt idx="3398">
                  <c:v>23.7</c:v>
                </c:pt>
                <c:pt idx="3399">
                  <c:v>23.6</c:v>
                </c:pt>
                <c:pt idx="3400">
                  <c:v>23.3</c:v>
                </c:pt>
                <c:pt idx="3401">
                  <c:v>23.1</c:v>
                </c:pt>
                <c:pt idx="3402">
                  <c:v>23.4</c:v>
                </c:pt>
                <c:pt idx="3403">
                  <c:v>23.7</c:v>
                </c:pt>
                <c:pt idx="3404">
                  <c:v>23.3</c:v>
                </c:pt>
                <c:pt idx="3405">
                  <c:v>23.4</c:v>
                </c:pt>
                <c:pt idx="3406">
                  <c:v>23.8</c:v>
                </c:pt>
                <c:pt idx="3407">
                  <c:v>23.7</c:v>
                </c:pt>
                <c:pt idx="3408">
                  <c:v>23.5</c:v>
                </c:pt>
                <c:pt idx="3409">
                  <c:v>23</c:v>
                </c:pt>
                <c:pt idx="3410">
                  <c:v>22.5</c:v>
                </c:pt>
                <c:pt idx="3411">
                  <c:v>22.8</c:v>
                </c:pt>
                <c:pt idx="3412">
                  <c:v>22.9</c:v>
                </c:pt>
                <c:pt idx="3413">
                  <c:v>22.8</c:v>
                </c:pt>
                <c:pt idx="3414">
                  <c:v>22.3</c:v>
                </c:pt>
                <c:pt idx="3415">
                  <c:v>22.2</c:v>
                </c:pt>
                <c:pt idx="3416">
                  <c:v>22.4</c:v>
                </c:pt>
                <c:pt idx="3417">
                  <c:v>23</c:v>
                </c:pt>
                <c:pt idx="3418">
                  <c:v>23.5</c:v>
                </c:pt>
                <c:pt idx="3419">
                  <c:v>23.6</c:v>
                </c:pt>
                <c:pt idx="3420">
                  <c:v>24.8</c:v>
                </c:pt>
                <c:pt idx="3421">
                  <c:v>24.5</c:v>
                </c:pt>
                <c:pt idx="3422">
                  <c:v>25.5</c:v>
                </c:pt>
                <c:pt idx="3423">
                  <c:v>26.25</c:v>
                </c:pt>
                <c:pt idx="3424">
                  <c:v>26.25</c:v>
                </c:pt>
                <c:pt idx="3425">
                  <c:v>26.25</c:v>
                </c:pt>
                <c:pt idx="3426">
                  <c:v>26.25</c:v>
                </c:pt>
                <c:pt idx="3427">
                  <c:v>26.75</c:v>
                </c:pt>
                <c:pt idx="3428">
                  <c:v>27</c:v>
                </c:pt>
                <c:pt idx="3429">
                  <c:v>27.25</c:v>
                </c:pt>
                <c:pt idx="3430">
                  <c:v>26</c:v>
                </c:pt>
                <c:pt idx="3431">
                  <c:v>26.75</c:v>
                </c:pt>
                <c:pt idx="3432">
                  <c:v>26.75</c:v>
                </c:pt>
                <c:pt idx="3433">
                  <c:v>26.75</c:v>
                </c:pt>
                <c:pt idx="3434">
                  <c:v>26.25</c:v>
                </c:pt>
                <c:pt idx="3435">
                  <c:v>25.25</c:v>
                </c:pt>
                <c:pt idx="3436">
                  <c:v>25</c:v>
                </c:pt>
                <c:pt idx="3437">
                  <c:v>25</c:v>
                </c:pt>
                <c:pt idx="3438">
                  <c:v>25.25</c:v>
                </c:pt>
                <c:pt idx="3439">
                  <c:v>25.5</c:v>
                </c:pt>
                <c:pt idx="3440">
                  <c:v>25.5</c:v>
                </c:pt>
                <c:pt idx="3441">
                  <c:v>25</c:v>
                </c:pt>
                <c:pt idx="3442">
                  <c:v>24.9</c:v>
                </c:pt>
                <c:pt idx="3443">
                  <c:v>24.6</c:v>
                </c:pt>
                <c:pt idx="3444">
                  <c:v>24</c:v>
                </c:pt>
                <c:pt idx="3445">
                  <c:v>25.5</c:v>
                </c:pt>
                <c:pt idx="3446">
                  <c:v>25.5</c:v>
                </c:pt>
                <c:pt idx="3447">
                  <c:v>25</c:v>
                </c:pt>
                <c:pt idx="3448">
                  <c:v>25.25</c:v>
                </c:pt>
                <c:pt idx="3449">
                  <c:v>24.8</c:v>
                </c:pt>
                <c:pt idx="3450">
                  <c:v>24.6</c:v>
                </c:pt>
                <c:pt idx="3451">
                  <c:v>24.9</c:v>
                </c:pt>
                <c:pt idx="3452">
                  <c:v>25</c:v>
                </c:pt>
                <c:pt idx="3453">
                  <c:v>24.7</c:v>
                </c:pt>
                <c:pt idx="3454">
                  <c:v>26</c:v>
                </c:pt>
                <c:pt idx="3455">
                  <c:v>26</c:v>
                </c:pt>
                <c:pt idx="3456">
                  <c:v>25.25</c:v>
                </c:pt>
                <c:pt idx="3457">
                  <c:v>25.75</c:v>
                </c:pt>
                <c:pt idx="3458">
                  <c:v>25.75</c:v>
                </c:pt>
                <c:pt idx="3459">
                  <c:v>26</c:v>
                </c:pt>
                <c:pt idx="3460">
                  <c:v>25.25</c:v>
                </c:pt>
                <c:pt idx="3461">
                  <c:v>25.75</c:v>
                </c:pt>
                <c:pt idx="3462">
                  <c:v>26</c:v>
                </c:pt>
                <c:pt idx="3463">
                  <c:v>26</c:v>
                </c:pt>
                <c:pt idx="3464">
                  <c:v>26.25</c:v>
                </c:pt>
                <c:pt idx="3465">
                  <c:v>26.25</c:v>
                </c:pt>
                <c:pt idx="3466">
                  <c:v>26</c:v>
                </c:pt>
                <c:pt idx="3467">
                  <c:v>26</c:v>
                </c:pt>
                <c:pt idx="3468">
                  <c:v>26.5</c:v>
                </c:pt>
                <c:pt idx="3469">
                  <c:v>26.75</c:v>
                </c:pt>
                <c:pt idx="3470">
                  <c:v>27.25</c:v>
                </c:pt>
                <c:pt idx="3471">
                  <c:v>27</c:v>
                </c:pt>
                <c:pt idx="3472">
                  <c:v>26.5</c:v>
                </c:pt>
                <c:pt idx="3473">
                  <c:v>27.25</c:v>
                </c:pt>
                <c:pt idx="3474">
                  <c:v>27</c:v>
                </c:pt>
                <c:pt idx="3475">
                  <c:v>27</c:v>
                </c:pt>
                <c:pt idx="3476">
                  <c:v>26</c:v>
                </c:pt>
                <c:pt idx="3477">
                  <c:v>26</c:v>
                </c:pt>
                <c:pt idx="3478">
                  <c:v>27</c:v>
                </c:pt>
                <c:pt idx="3479">
                  <c:v>27</c:v>
                </c:pt>
                <c:pt idx="3480">
                  <c:v>26.75</c:v>
                </c:pt>
                <c:pt idx="3481">
                  <c:v>26.25</c:v>
                </c:pt>
                <c:pt idx="3482">
                  <c:v>25.5</c:v>
                </c:pt>
                <c:pt idx="3483">
                  <c:v>25.5</c:v>
                </c:pt>
                <c:pt idx="3484">
                  <c:v>25.5</c:v>
                </c:pt>
                <c:pt idx="3485">
                  <c:v>26.5</c:v>
                </c:pt>
                <c:pt idx="3486">
                  <c:v>25.75</c:v>
                </c:pt>
                <c:pt idx="3487">
                  <c:v>26</c:v>
                </c:pt>
                <c:pt idx="3488">
                  <c:v>26.5</c:v>
                </c:pt>
                <c:pt idx="3489">
                  <c:v>26.5</c:v>
                </c:pt>
                <c:pt idx="3490">
                  <c:v>26.75</c:v>
                </c:pt>
                <c:pt idx="3491">
                  <c:v>27</c:v>
                </c:pt>
                <c:pt idx="3492">
                  <c:v>26.75</c:v>
                </c:pt>
                <c:pt idx="3493">
                  <c:v>26.25</c:v>
                </c:pt>
                <c:pt idx="3494">
                  <c:v>26.25</c:v>
                </c:pt>
                <c:pt idx="3495">
                  <c:v>26.25</c:v>
                </c:pt>
                <c:pt idx="3496">
                  <c:v>26</c:v>
                </c:pt>
                <c:pt idx="3497">
                  <c:v>26.25</c:v>
                </c:pt>
                <c:pt idx="3498">
                  <c:v>26</c:v>
                </c:pt>
                <c:pt idx="3499">
                  <c:v>26.25</c:v>
                </c:pt>
                <c:pt idx="3500">
                  <c:v>26.5</c:v>
                </c:pt>
                <c:pt idx="3501">
                  <c:v>26</c:v>
                </c:pt>
                <c:pt idx="3502">
                  <c:v>26.25</c:v>
                </c:pt>
                <c:pt idx="3503">
                  <c:v>26.25</c:v>
                </c:pt>
                <c:pt idx="3504">
                  <c:v>25.75</c:v>
                </c:pt>
                <c:pt idx="3505">
                  <c:v>25.75</c:v>
                </c:pt>
                <c:pt idx="3506">
                  <c:v>26</c:v>
                </c:pt>
                <c:pt idx="3507">
                  <c:v>26</c:v>
                </c:pt>
                <c:pt idx="3508">
                  <c:v>25.25</c:v>
                </c:pt>
                <c:pt idx="3509">
                  <c:v>25.25</c:v>
                </c:pt>
                <c:pt idx="3510">
                  <c:v>25.25</c:v>
                </c:pt>
                <c:pt idx="3511">
                  <c:v>25.25</c:v>
                </c:pt>
                <c:pt idx="3512">
                  <c:v>25.5</c:v>
                </c:pt>
                <c:pt idx="3513">
                  <c:v>25.5</c:v>
                </c:pt>
                <c:pt idx="3514">
                  <c:v>25.5</c:v>
                </c:pt>
                <c:pt idx="3515">
                  <c:v>25.25</c:v>
                </c:pt>
                <c:pt idx="3516">
                  <c:v>25</c:v>
                </c:pt>
                <c:pt idx="3517">
                  <c:v>25</c:v>
                </c:pt>
                <c:pt idx="3518">
                  <c:v>25</c:v>
                </c:pt>
                <c:pt idx="3519">
                  <c:v>25</c:v>
                </c:pt>
                <c:pt idx="3520">
                  <c:v>24.9</c:v>
                </c:pt>
                <c:pt idx="3521">
                  <c:v>24.8</c:v>
                </c:pt>
                <c:pt idx="3522">
                  <c:v>25.25</c:v>
                </c:pt>
                <c:pt idx="3523">
                  <c:v>24.8</c:v>
                </c:pt>
                <c:pt idx="3524">
                  <c:v>24.9</c:v>
                </c:pt>
                <c:pt idx="3525">
                  <c:v>25</c:v>
                </c:pt>
                <c:pt idx="3526">
                  <c:v>25</c:v>
                </c:pt>
                <c:pt idx="3527">
                  <c:v>25</c:v>
                </c:pt>
                <c:pt idx="3528">
                  <c:v>25</c:v>
                </c:pt>
                <c:pt idx="3529">
                  <c:v>25</c:v>
                </c:pt>
                <c:pt idx="3530">
                  <c:v>24.4</c:v>
                </c:pt>
                <c:pt idx="3531">
                  <c:v>24.7</c:v>
                </c:pt>
                <c:pt idx="3532">
                  <c:v>24.3</c:v>
                </c:pt>
                <c:pt idx="3533">
                  <c:v>24.4</c:v>
                </c:pt>
                <c:pt idx="3534">
                  <c:v>24.4</c:v>
                </c:pt>
                <c:pt idx="3535">
                  <c:v>24.5</c:v>
                </c:pt>
                <c:pt idx="3536">
                  <c:v>24.8</c:v>
                </c:pt>
                <c:pt idx="3537">
                  <c:v>24.8</c:v>
                </c:pt>
                <c:pt idx="3538">
                  <c:v>25</c:v>
                </c:pt>
                <c:pt idx="3539">
                  <c:v>24.8</c:v>
                </c:pt>
                <c:pt idx="3540">
                  <c:v>25</c:v>
                </c:pt>
                <c:pt idx="3541">
                  <c:v>25</c:v>
                </c:pt>
                <c:pt idx="3542">
                  <c:v>24.8</c:v>
                </c:pt>
                <c:pt idx="3543">
                  <c:v>24.6</c:v>
                </c:pt>
                <c:pt idx="3544">
                  <c:v>24.4</c:v>
                </c:pt>
                <c:pt idx="3545">
                  <c:v>24.6</c:v>
                </c:pt>
                <c:pt idx="3546">
                  <c:v>25.25</c:v>
                </c:pt>
                <c:pt idx="3547">
                  <c:v>25</c:v>
                </c:pt>
                <c:pt idx="3548">
                  <c:v>25</c:v>
                </c:pt>
                <c:pt idx="3549">
                  <c:v>25.25</c:v>
                </c:pt>
                <c:pt idx="3550">
                  <c:v>25.5</c:v>
                </c:pt>
                <c:pt idx="3551">
                  <c:v>25.75</c:v>
                </c:pt>
                <c:pt idx="3552">
                  <c:v>26</c:v>
                </c:pt>
                <c:pt idx="3553">
                  <c:v>26</c:v>
                </c:pt>
                <c:pt idx="3554">
                  <c:v>26.25</c:v>
                </c:pt>
                <c:pt idx="3555">
                  <c:v>26.25</c:v>
                </c:pt>
                <c:pt idx="3556">
                  <c:v>26.25</c:v>
                </c:pt>
                <c:pt idx="3557">
                  <c:v>26.75</c:v>
                </c:pt>
                <c:pt idx="3558">
                  <c:v>26.75</c:v>
                </c:pt>
                <c:pt idx="3559">
                  <c:v>26.75</c:v>
                </c:pt>
                <c:pt idx="3560">
                  <c:v>26.75</c:v>
                </c:pt>
                <c:pt idx="3561">
                  <c:v>26.75</c:v>
                </c:pt>
                <c:pt idx="3562">
                  <c:v>26</c:v>
                </c:pt>
                <c:pt idx="3563">
                  <c:v>25.75</c:v>
                </c:pt>
                <c:pt idx="3564">
                  <c:v>26.25</c:v>
                </c:pt>
                <c:pt idx="3565">
                  <c:v>26</c:v>
                </c:pt>
                <c:pt idx="3566">
                  <c:v>26.5</c:v>
                </c:pt>
                <c:pt idx="3567">
                  <c:v>26.25</c:v>
                </c:pt>
                <c:pt idx="3568">
                  <c:v>27</c:v>
                </c:pt>
                <c:pt idx="3569">
                  <c:v>26.75</c:v>
                </c:pt>
                <c:pt idx="3570">
                  <c:v>26.75</c:v>
                </c:pt>
                <c:pt idx="3571">
                  <c:v>26.5</c:v>
                </c:pt>
                <c:pt idx="3572">
                  <c:v>26</c:v>
                </c:pt>
                <c:pt idx="3573">
                  <c:v>26.25</c:v>
                </c:pt>
                <c:pt idx="3574">
                  <c:v>24.5</c:v>
                </c:pt>
                <c:pt idx="3575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EC-4E0E-8BF8-7E2D17AC0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6838976"/>
        <c:axId val="-1706842784"/>
      </c:lineChart>
      <c:dateAx>
        <c:axId val="-1706838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noFill/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layout>
            <c:manualLayout>
              <c:xMode val="edge"/>
              <c:yMode val="edge"/>
              <c:x val="0.49708288125189631"/>
              <c:y val="0.88310708513393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noFill/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noFill/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706842784"/>
        <c:crosses val="autoZero"/>
        <c:auto val="1"/>
        <c:lblOffset val="100"/>
        <c:baseTimeUnit val="days"/>
        <c:majorUnit val="1"/>
        <c:majorTimeUnit val="years"/>
      </c:dateAx>
      <c:valAx>
        <c:axId val="-170684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noFill/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Share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noFill/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noFill/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70683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700">
          <a:noFill/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'Slide 6'!$B$28</c:f>
              <c:strCache>
                <c:ptCount val="1"/>
                <c:pt idx="0">
                  <c:v>Mature</c:v>
                </c:pt>
              </c:strCache>
            </c:strRef>
          </c:tx>
          <c:spPr>
            <a:noFill/>
            <a:ln w="25400">
              <a:solidFill>
                <a:srgbClr val="0070C0"/>
              </a:solidFill>
              <a:prstDash val="dash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24-4905-9BA2-0D6ECC1A763C}"/>
              </c:ext>
            </c:extLst>
          </c:dPt>
          <c:cat>
            <c:strRef>
              <c:f>'Slide 6'!$C$27:$H$27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6'!$C$28:$H$28</c:f>
              <c:numCache>
                <c:formatCode>_(* #,##0.00_);_(* \(#,##0.00\);_(* "-"??_);_(@_)</c:formatCode>
                <c:ptCount val="6"/>
                <c:pt idx="0">
                  <c:v>27599.821399999997</c:v>
                </c:pt>
                <c:pt idx="1">
                  <c:v>29817.243901999998</c:v>
                </c:pt>
                <c:pt idx="2">
                  <c:v>31923.677262300003</c:v>
                </c:pt>
                <c:pt idx="3">
                  <c:v>33828.68761988941</c:v>
                </c:pt>
                <c:pt idx="4">
                  <c:v>35598.102324484331</c:v>
                </c:pt>
                <c:pt idx="5">
                  <c:v>37108.053746831327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4-4905-9BA2-0D6ECC1A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-1559831584"/>
        <c:axId val="-1559844096"/>
      </c:barChart>
      <c:catAx>
        <c:axId val="-155983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44096"/>
        <c:crosses val="autoZero"/>
        <c:auto val="1"/>
        <c:lblAlgn val="ctr"/>
        <c:lblOffset val="100"/>
        <c:noMultiLvlLbl val="0"/>
      </c:catAx>
      <c:valAx>
        <c:axId val="-155984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1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'Slide 6'!$C$2</c:f>
              <c:strCache>
                <c:ptCount val="1"/>
                <c:pt idx="0">
                  <c:v>2019F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1A-4C27-80CF-10F35A3A7663}"/>
              </c:ext>
            </c:extLst>
          </c:dPt>
          <c:dPt>
            <c:idx val="1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1A-4C27-80CF-10F35A3A7663}"/>
              </c:ext>
            </c:extLst>
          </c:dPt>
          <c:dPt>
            <c:idx val="2"/>
            <c:bubble3D val="0"/>
            <c:spPr>
              <a:solidFill>
                <a:srgbClr val="0072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1A-4C27-80CF-10F35A3A7663}"/>
              </c:ext>
            </c:extLst>
          </c:dPt>
          <c:dLbls>
            <c:dLbl>
              <c:idx val="0"/>
              <c:layout>
                <c:manualLayout>
                  <c:x val="-2.6387558537521519E-2"/>
                  <c:y val="8.9285714285714288E-2"/>
                </c:manualLayout>
              </c:layout>
              <c:tx>
                <c:rich>
                  <a:bodyPr/>
                  <a:lstStyle/>
                  <a:p>
                    <a:r>
                      <a:rPr lang="en-US" sz="1400" baseline="0" dirty="0"/>
                      <a:t> #</a:t>
                    </a:r>
                    <a:r>
                      <a:rPr lang="en-US" sz="1400" baseline="0" dirty="0" err="1"/>
                      <a:t>CoE</a:t>
                    </a:r>
                    <a:r>
                      <a:rPr lang="en-US" sz="1400" baseline="0" dirty="0"/>
                      <a:t>, </a:t>
                    </a:r>
                    <a:fld id="{1095D2C2-5C54-454D-8454-9A78489D81DD}" type="VALUE">
                      <a:rPr lang="en-US" sz="1400" baseline="0">
                        <a:latin typeface="Tw Cen MT" panose="020B0602020104020603" pitchFamily="34" charset="0"/>
                      </a:rPr>
                      <a:pPr/>
                      <a:t>[VALUE]</a:t>
                    </a:fld>
                    <a:endParaRPr lang="en-US" sz="14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8747498139648"/>
                      <c:h val="0.20443475815523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91A-4C27-80CF-10F35A3A7663}"/>
                </c:ext>
              </c:extLst>
            </c:dLbl>
            <c:dLbl>
              <c:idx val="1"/>
              <c:layout>
                <c:manualLayout>
                  <c:x val="-5.654508632104608E-2"/>
                  <c:y val="2.38097581552305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defRPr>
                    </a:pPr>
                    <a:fld id="{3803CC54-65DD-4B69-B25D-05975A11E9E9}" type="CATEGORYNAME">
                      <a:rPr lang="en-US" sz="1400">
                        <a:latin typeface="Tw Cen MT" panose="020B0602020104020603" pitchFamily="34" charset="0"/>
                      </a:rPr>
                      <a:pPr>
                        <a:defRPr>
                          <a:latin typeface="Tw Cen MT" panose="020B0602020104020603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latin typeface="Tw Cen MT" panose="020B0602020104020603" pitchFamily="34" charset="0"/>
                      </a:rPr>
                      <a:t>, </a:t>
                    </a:r>
                    <a:fld id="{BA8905F4-33ED-4384-8A3E-29EF7DC9A180}" type="VALUE">
                      <a:rPr lang="en-US" sz="1400" baseline="0">
                        <a:latin typeface="Tw Cen MT" panose="020B0602020104020603" pitchFamily="34" charset="0"/>
                      </a:rPr>
                      <a:pPr>
                        <a:defRPr>
                          <a:latin typeface="Tw Cen MT" panose="020B0602020104020603" pitchFamily="34" charset="0"/>
                        </a:defRPr>
                      </a:pPr>
                      <a:t>[VALUE]</a:t>
                    </a:fld>
                    <a:endParaRPr lang="en-US" sz="1400" baseline="0" dirty="0">
                      <a:latin typeface="Tw Cen MT" panose="020B0602020104020603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02023868853396"/>
                      <c:h val="0.244553805774278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1A-4C27-80CF-10F35A3A7663}"/>
                </c:ext>
              </c:extLst>
            </c:dLbl>
            <c:dLbl>
              <c:idx val="2"/>
              <c:layout>
                <c:manualLayout>
                  <c:x val="8.4817629481569082E-2"/>
                  <c:y val="-0.3095233408323959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defRPr>
                    </a:pPr>
                    <a:fld id="{BAC8A679-F27F-4408-8FBA-25140E876EED}" type="CATEGORYNAME">
                      <a:rPr lang="en-US" sz="1400">
                        <a:latin typeface="Tw Cen MT" panose="020B0602020104020603" pitchFamily="34" charset="0"/>
                      </a:rPr>
                      <a:pPr>
                        <a:defRPr>
                          <a:latin typeface="Tw Cen MT" panose="020B0602020104020603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latin typeface="Tw Cen MT" panose="020B0602020104020603" pitchFamily="34" charset="0"/>
                      </a:rPr>
                      <a:t>, </a:t>
                    </a:r>
                    <a:fld id="{B38754F1-084E-4DC6-979F-87E83401F088}" type="VALUE">
                      <a:rPr lang="en-US" sz="1600" baseline="0">
                        <a:latin typeface="Tw Cen MT" panose="020B0602020104020603" pitchFamily="34" charset="0"/>
                      </a:rPr>
                      <a:pPr>
                        <a:defRPr>
                          <a:latin typeface="Tw Cen MT" panose="020B0602020104020603" pitchFamily="34" charset="0"/>
                        </a:defRPr>
                      </a:pPr>
                      <a:t>[VALUE]</a:t>
                    </a:fld>
                    <a:endParaRPr lang="en-US" sz="1400" baseline="0" dirty="0">
                      <a:latin typeface="Tw Cen MT" panose="020B0602020104020603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12602222681971"/>
                      <c:h val="0.271815710536182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91A-4C27-80CF-10F35A3A76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'Slide 6'!$B$3:$B$5</c:f>
              <c:strCache>
                <c:ptCount val="3"/>
                <c:pt idx="0">
                  <c:v>#CoE</c:v>
                </c:pt>
                <c:pt idx="1">
                  <c:v>#Ramping up</c:v>
                </c:pt>
                <c:pt idx="2">
                  <c:v>#Mature</c:v>
                </c:pt>
              </c:strCache>
            </c:strRef>
          </c:cat>
          <c:val>
            <c:numRef>
              <c:f>'Slide 6'!$C$3:$C$5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1A-4C27-80CF-10F35A3A7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/>
              <a:t>YoY Revenue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'Slide 7'!$C$8</c:f>
              <c:strCache>
                <c:ptCount val="1"/>
                <c:pt idx="0">
                  <c:v>%COE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'Slide 7'!$D$7:$H$7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7'!$D$8:$H$8</c:f>
              <c:numCache>
                <c:formatCode>0.00%</c:formatCode>
                <c:ptCount val="5"/>
                <c:pt idx="0">
                  <c:v>7.4441590927799339E-2</c:v>
                </c:pt>
                <c:pt idx="1">
                  <c:v>6.6923890930962626E-2</c:v>
                </c:pt>
                <c:pt idx="2">
                  <c:v>7.207774914304399E-2</c:v>
                </c:pt>
                <c:pt idx="3">
                  <c:v>6.0209120196444976E-2</c:v>
                </c:pt>
                <c:pt idx="4">
                  <c:v>5.1574445622216025E-2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81-3D4B-8339-B9D697B85A49}"/>
            </c:ext>
          </c:extLst>
        </c:ser>
        <c:ser>
          <c:idx val="1"/>
          <c:order val="1"/>
          <c:tx>
            <c:strRef>
              <c:f>'Slide 7'!$C$9</c:f>
              <c:strCache>
                <c:ptCount val="1"/>
                <c:pt idx="0">
                  <c:v>%Mature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'Slide 7'!$D$7:$H$7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7'!$D$9:$H$9</c:f>
              <c:numCache>
                <c:formatCode>0.00%</c:formatCode>
                <c:ptCount val="5"/>
                <c:pt idx="0">
                  <c:v>8.0341914893695687E-2</c:v>
                </c:pt>
                <c:pt idx="1">
                  <c:v>7.0644804302610886E-2</c:v>
                </c:pt>
                <c:pt idx="2">
                  <c:v>5.967390103392356E-2</c:v>
                </c:pt>
                <c:pt idx="3">
                  <c:v>5.2305153675385352E-2</c:v>
                </c:pt>
                <c:pt idx="4">
                  <c:v>4.2416626835426907E-2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81-3D4B-8339-B9D697B85A49}"/>
            </c:ext>
          </c:extLst>
        </c:ser>
        <c:ser>
          <c:idx val="2"/>
          <c:order val="2"/>
          <c:tx>
            <c:strRef>
              <c:f>'Slide 7'!$C$10</c:f>
              <c:strCache>
                <c:ptCount val="1"/>
                <c:pt idx="0">
                  <c:v>%Ramping up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7'!$D$7:$H$7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7'!$D$10:$H$10</c:f>
              <c:numCache>
                <c:formatCode>0.00%</c:formatCode>
                <c:ptCount val="5"/>
                <c:pt idx="0">
                  <c:v>0.20898897794790705</c:v>
                </c:pt>
                <c:pt idx="1">
                  <c:v>0.2099501363465841</c:v>
                </c:pt>
                <c:pt idx="2">
                  <c:v>0.16286947207147051</c:v>
                </c:pt>
                <c:pt idx="3">
                  <c:v>9.3479049177087825E-2</c:v>
                </c:pt>
                <c:pt idx="4">
                  <c:v>8.3576893526657203E-2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81-3D4B-8339-B9D697B85A49}"/>
            </c:ext>
          </c:extLst>
        </c:ser>
        <c:ser>
          <c:idx val="3"/>
          <c:order val="3"/>
          <c:tx>
            <c:strRef>
              <c:f>'Slide 7'!$C$11</c:f>
              <c:strCache>
                <c:ptCount val="1"/>
                <c:pt idx="0">
                  <c:v>%Non-hospital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'Slide 7'!$D$7:$H$7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7'!$D$11:$H$11</c:f>
              <c:numCache>
                <c:formatCode>0.00%</c:formatCode>
                <c:ptCount val="5"/>
                <c:pt idx="0">
                  <c:v>0.19090480316486858</c:v>
                </c:pt>
                <c:pt idx="1">
                  <c:v>0.11720754347336393</c:v>
                </c:pt>
                <c:pt idx="2">
                  <c:v>8.2427275869646488E-2</c:v>
                </c:pt>
                <c:pt idx="3">
                  <c:v>6.7219706230571941E-2</c:v>
                </c:pt>
                <c:pt idx="4">
                  <c:v>6.7627958111719622E-2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81-3D4B-8339-B9D697B85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9835936"/>
        <c:axId val="-1559843552"/>
      </c:lineChart>
      <c:catAx>
        <c:axId val="-155983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43552"/>
        <c:crosses val="autoZero"/>
        <c:auto val="1"/>
        <c:lblAlgn val="ctr"/>
        <c:lblOffset val="100"/>
        <c:noMultiLvlLbl val="0"/>
      </c:catAx>
      <c:valAx>
        <c:axId val="-155984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'Slide 6'!$C$2</c:f>
              <c:strCache>
                <c:ptCount val="1"/>
                <c:pt idx="0">
                  <c:v>2019F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6A-4351-A279-540544112062}"/>
              </c:ext>
            </c:extLst>
          </c:dPt>
          <c:dPt>
            <c:idx val="1"/>
            <c:bubble3D val="0"/>
            <c:spPr>
              <a:solidFill>
                <a:srgbClr val="0072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6A-4351-A279-540544112062}"/>
              </c:ext>
            </c:extLst>
          </c:dPt>
          <c:dPt>
            <c:idx val="2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D6A-4351-A279-540544112062}"/>
              </c:ext>
            </c:extLst>
          </c:dPt>
          <c:dLbls>
            <c:dLbl>
              <c:idx val="0"/>
              <c:layout>
                <c:manualLayout>
                  <c:x val="-2.6387558537521519E-2"/>
                  <c:y val="8.92857142857142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 #CoE, </a:t>
                    </a:r>
                    <a:fld id="{1095D2C2-5C54-454D-8454-9A78489D81DD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8747498139648"/>
                      <c:h val="0.20443475815523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D6A-4351-A279-540544112062}"/>
                </c:ext>
              </c:extLst>
            </c:dLbl>
            <c:dLbl>
              <c:idx val="1"/>
              <c:layout>
                <c:manualLayout>
                  <c:x val="-5.654508632104608E-2"/>
                  <c:y val="2.3809758155230596E-2"/>
                </c:manualLayout>
              </c:layout>
              <c:tx>
                <c:rich>
                  <a:bodyPr/>
                  <a:lstStyle/>
                  <a:p>
                    <a:fld id="{3803CC54-65DD-4B69-B25D-05975A11E9E9}" type="CATEGORYNAME">
                      <a:rPr lang="en-US"/>
                      <a:pPr/>
                      <a:t>[CATEGORY NAME]</a:t>
                    </a:fld>
                    <a:r>
                      <a:rPr lang="en-US"/>
                      <a:t>, </a:t>
                    </a:r>
                    <a:fld id="{BA8905F4-33ED-4384-8A3E-29EF7DC9A180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02023868853396"/>
                      <c:h val="0.244553805774278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D6A-4351-A279-540544112062}"/>
                </c:ext>
              </c:extLst>
            </c:dLbl>
            <c:dLbl>
              <c:idx val="2"/>
              <c:layout>
                <c:manualLayout>
                  <c:x val="2.8272543160523023E-2"/>
                  <c:y val="-0.13095191226096745"/>
                </c:manualLayout>
              </c:layout>
              <c:tx>
                <c:rich>
                  <a:bodyPr/>
                  <a:lstStyle/>
                  <a:p>
                    <a:fld id="{BAC8A679-F27F-4408-8FBA-25140E876EED}" type="CATEGORYNAME">
                      <a:rPr lang="en-US"/>
                      <a:pPr/>
                      <a:t>[CATEGORY NAME]</a:t>
                    </a:fld>
                    <a:r>
                      <a:rPr lang="en-US"/>
                      <a:t>, </a:t>
                    </a:r>
                    <a:fld id="{B38754F1-084E-4DC6-979F-87E83401F088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12602222681971"/>
                      <c:h val="0.271815710536182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D6A-4351-A279-5405441120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'Slide 6'!$B$3:$B$5</c:f>
              <c:strCache>
                <c:ptCount val="3"/>
                <c:pt idx="0">
                  <c:v>#CoE</c:v>
                </c:pt>
                <c:pt idx="1">
                  <c:v>#Ramping up</c:v>
                </c:pt>
                <c:pt idx="2">
                  <c:v>#Mature</c:v>
                </c:pt>
              </c:strCache>
            </c:strRef>
          </c:cat>
          <c:val>
            <c:numRef>
              <c:f>'Slide 6'!$C$3:$C$5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D6A-4351-A279-540544112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1600" dirty="0"/>
              <a:t>Top-line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'Slide 8'!$C$2</c:f>
              <c:strCache>
                <c:ptCount val="1"/>
                <c:pt idx="0">
                  <c:v>COE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'Slide 8'!$B$3:$B$8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8'!$C$3:$C$8</c:f>
              <c:numCache>
                <c:formatCode>_(* #,##0.00_);_(* \(#,##0.00\);_(* "-"??_);_(@_)</c:formatCode>
                <c:ptCount val="6"/>
                <c:pt idx="0">
                  <c:v>41503.53</c:v>
                </c:pt>
                <c:pt idx="1">
                  <c:v>44593.11</c:v>
                </c:pt>
                <c:pt idx="2">
                  <c:v>47577.46</c:v>
                </c:pt>
                <c:pt idx="3">
                  <c:v>51006.73</c:v>
                </c:pt>
                <c:pt idx="4">
                  <c:v>54077.81</c:v>
                </c:pt>
                <c:pt idx="5">
                  <c:v>56866.84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0-244B-B20F-DD8257435FE4}"/>
            </c:ext>
          </c:extLst>
        </c:ser>
        <c:ser>
          <c:idx val="1"/>
          <c:order val="1"/>
          <c:tx>
            <c:strRef>
              <c:f>'Slide 8'!$D$2</c:f>
              <c:strCache>
                <c:ptCount val="1"/>
                <c:pt idx="0">
                  <c:v>Mature</c:v>
                </c:pt>
              </c:strCache>
            </c:strRef>
          </c:tx>
          <c:spPr>
            <a:solidFill>
              <a:srgbClr val="005392"/>
            </a:solidFill>
            <a:ln>
              <a:noFill/>
            </a:ln>
            <a:effectLst/>
          </c:spPr>
          <c:invertIfNegative val="0"/>
          <c:cat>
            <c:strRef>
              <c:f>'Slide 8'!$B$3:$B$8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8'!$D$3:$D$8</c:f>
              <c:numCache>
                <c:formatCode>_(* #,##0.00_);_(* \(#,##0.00\);_(* "-"??_);_(@_)</c:formatCode>
                <c:ptCount val="6"/>
                <c:pt idx="0">
                  <c:v>27599.82</c:v>
                </c:pt>
                <c:pt idx="1">
                  <c:v>29817.24</c:v>
                </c:pt>
                <c:pt idx="2">
                  <c:v>31923.68</c:v>
                </c:pt>
                <c:pt idx="3">
                  <c:v>33828.69</c:v>
                </c:pt>
                <c:pt idx="4">
                  <c:v>35598.1</c:v>
                </c:pt>
                <c:pt idx="5">
                  <c:v>37108.050000000003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0-244B-B20F-DD8257435FE4}"/>
            </c:ext>
          </c:extLst>
        </c:ser>
        <c:ser>
          <c:idx val="2"/>
          <c:order val="2"/>
          <c:tx>
            <c:strRef>
              <c:f>'Slide 8'!$E$2</c:f>
              <c:strCache>
                <c:ptCount val="1"/>
                <c:pt idx="0">
                  <c:v>Ramping up</c:v>
                </c:pt>
              </c:strCache>
            </c:strRef>
          </c:tx>
          <c:spPr>
            <a:solidFill>
              <a:srgbClr val="33ACFF"/>
            </a:solidFill>
            <a:ln>
              <a:noFill/>
            </a:ln>
            <a:effectLst/>
          </c:spPr>
          <c:invertIfNegative val="0"/>
          <c:cat>
            <c:strRef>
              <c:f>'Slide 8'!$B$3:$B$8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8'!$E$3:$E$8</c:f>
              <c:numCache>
                <c:formatCode>_(* #,##0.00_);_(* \(#,##0.00\);_(* "-"??_);_(@_)</c:formatCode>
                <c:ptCount val="6"/>
                <c:pt idx="0">
                  <c:v>5382.57</c:v>
                </c:pt>
                <c:pt idx="1">
                  <c:v>6507.47</c:v>
                </c:pt>
                <c:pt idx="2">
                  <c:v>7873.72</c:v>
                </c:pt>
                <c:pt idx="3">
                  <c:v>9156.1</c:v>
                </c:pt>
                <c:pt idx="4">
                  <c:v>10012.01</c:v>
                </c:pt>
                <c:pt idx="5">
                  <c:v>10848.78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D0-244B-B20F-DD8257435FE4}"/>
            </c:ext>
          </c:extLst>
        </c:ser>
        <c:ser>
          <c:idx val="3"/>
          <c:order val="3"/>
          <c:tx>
            <c:strRef>
              <c:f>'Slide 8'!$F$2</c:f>
              <c:strCache>
                <c:ptCount val="1"/>
                <c:pt idx="0">
                  <c:v>Non-hospital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'Slide 8'!$B$3:$B$8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8'!$F$3:$F$8</c:f>
              <c:numCache>
                <c:formatCode>_(* #,##0.00_);_(* \(#,##0.00\);_(* "-"??_);_(@_)</c:formatCode>
                <c:ptCount val="6"/>
                <c:pt idx="0">
                  <c:v>4196.95</c:v>
                </c:pt>
                <c:pt idx="1">
                  <c:v>4998.17</c:v>
                </c:pt>
                <c:pt idx="2">
                  <c:v>5583.99</c:v>
                </c:pt>
                <c:pt idx="3">
                  <c:v>6044.27</c:v>
                </c:pt>
                <c:pt idx="4">
                  <c:v>6450.56</c:v>
                </c:pt>
                <c:pt idx="5">
                  <c:v>6886.8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D0-244B-B20F-DD8257435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1559838112"/>
        <c:axId val="-1559845728"/>
      </c:barChart>
      <c:catAx>
        <c:axId val="-155983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45728"/>
        <c:crosses val="autoZero"/>
        <c:auto val="1"/>
        <c:lblAlgn val="ctr"/>
        <c:lblOffset val="100"/>
        <c:noMultiLvlLbl val="0"/>
      </c:catAx>
      <c:valAx>
        <c:axId val="-155984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8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1800" dirty="0"/>
              <a:t>Operating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'Slide 9'!$B$6</c:f>
              <c:strCache>
                <c:ptCount val="1"/>
                <c:pt idx="0">
                  <c:v>Main</c:v>
                </c:pt>
              </c:strCache>
            </c:strRef>
          </c:tx>
          <c:spPr>
            <a:ln w="44450" cap="rnd">
              <a:solidFill>
                <a:srgbClr val="0072BC"/>
              </a:solidFill>
              <a:round/>
            </a:ln>
            <a:effectLst/>
          </c:spPr>
          <c:marker>
            <c:symbol val="none"/>
          </c:marker>
          <c:cat>
            <c:strRef>
              <c:f>'Slide 9'!$C$5:$H$5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9'!$C$6:$H$6</c:f>
              <c:numCache>
                <c:formatCode>_(* #,##0.00_);_(* \(#,##0.00\);_(* "-"??_);_(@_)</c:formatCode>
                <c:ptCount val="6"/>
                <c:pt idx="0">
                  <c:v>78682.871099999989</c:v>
                </c:pt>
                <c:pt idx="1">
                  <c:v>85915.998677000011</c:v>
                </c:pt>
                <c:pt idx="2">
                  <c:v>92958.844417550004</c:v>
                </c:pt>
                <c:pt idx="3">
                  <c:v>100035.79216234511</c:v>
                </c:pt>
                <c:pt idx="4">
                  <c:v>106138.47515710228</c:v>
                </c:pt>
                <c:pt idx="5">
                  <c:v>111710.47010575094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95-2346-AE49-709ABA92FFEF}"/>
            </c:ext>
          </c:extLst>
        </c:ser>
        <c:ser>
          <c:idx val="1"/>
          <c:order val="1"/>
          <c:tx>
            <c:strRef>
              <c:f>'Slide 9'!$B$7</c:f>
              <c:strCache>
                <c:ptCount val="1"/>
                <c:pt idx="0">
                  <c:v>Robustness</c:v>
                </c:pt>
              </c:strCache>
            </c:strRef>
          </c:tx>
          <c:spPr>
            <a:ln w="44450" cap="rnd">
              <a:solidFill>
                <a:srgbClr val="ED1C24"/>
              </a:solidFill>
              <a:round/>
            </a:ln>
            <a:effectLst/>
          </c:spPr>
          <c:marker>
            <c:symbol val="none"/>
          </c:marker>
          <c:cat>
            <c:strRef>
              <c:f>'Slide 9'!$C$5:$H$5</c:f>
              <c:strCache>
                <c:ptCount val="6"/>
                <c:pt idx="0">
                  <c:v>2018F</c:v>
                </c:pt>
                <c:pt idx="1">
                  <c:v>2019F</c:v>
                </c:pt>
                <c:pt idx="2">
                  <c:v>2020F</c:v>
                </c:pt>
                <c:pt idx="3">
                  <c:v>2021F</c:v>
                </c:pt>
                <c:pt idx="4">
                  <c:v>2022F</c:v>
                </c:pt>
                <c:pt idx="5">
                  <c:v>2023F</c:v>
                </c:pt>
              </c:strCache>
            </c:strRef>
          </c:cat>
          <c:val>
            <c:numRef>
              <c:f>'Slide 9'!$C$7:$H$7</c:f>
              <c:numCache>
                <c:formatCode>_(* #,##0.00_);_(* \(#,##0.00\);_(* "-"??_);_(@_)</c:formatCode>
                <c:ptCount val="6"/>
                <c:pt idx="0">
                  <c:v>78682.871099999989</c:v>
                </c:pt>
                <c:pt idx="1">
                  <c:v>86342.363212512675</c:v>
                </c:pt>
                <c:pt idx="2">
                  <c:v>94190.355439852327</c:v>
                </c:pt>
                <c:pt idx="3">
                  <c:v>99664.611937272319</c:v>
                </c:pt>
                <c:pt idx="4">
                  <c:v>104200.46071231866</c:v>
                </c:pt>
                <c:pt idx="5">
                  <c:v>108929.76887785266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95-2346-AE49-709ABA92F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9844640"/>
        <c:axId val="-1559833216"/>
      </c:lineChart>
      <c:catAx>
        <c:axId val="-155984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3216"/>
        <c:crosses val="autoZero"/>
        <c:auto val="1"/>
        <c:lblAlgn val="ctr"/>
        <c:lblOffset val="100"/>
        <c:noMultiLvlLbl val="0"/>
      </c:catAx>
      <c:valAx>
        <c:axId val="-1559833216"/>
        <c:scaling>
          <c:orientation val="minMax"/>
          <c:min val="7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4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'Slide 9'!$B$32</c:f>
              <c:strCache>
                <c:ptCount val="1"/>
                <c:pt idx="0">
                  <c:v>Bed ultilization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2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00D-45AE-A463-9293D8F27E2A}"/>
              </c:ext>
            </c:extLst>
          </c:dPt>
          <c:dPt>
            <c:idx val="1"/>
            <c:invertIfNegative val="0"/>
            <c:bubble3D val="0"/>
            <c:spPr>
              <a:solidFill>
                <a:srgbClr val="0072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00D-45AE-A463-9293D8F27E2A}"/>
              </c:ext>
            </c:extLst>
          </c:dPt>
          <c:dPt>
            <c:idx val="2"/>
            <c:invertIfNegative val="0"/>
            <c:bubble3D val="0"/>
            <c:spPr>
              <a:noFill/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9B-C541-B638-505BE7C90480}"/>
              </c:ext>
            </c:extLst>
          </c:dPt>
          <c:dPt>
            <c:idx val="3"/>
            <c:invertIfNegative val="0"/>
            <c:bubble3D val="0"/>
            <c:spPr>
              <a:noFill/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2-219B-C541-B638-505BE7C90480}"/>
              </c:ext>
            </c:extLst>
          </c:dPt>
          <c:dPt>
            <c:idx val="4"/>
            <c:invertIfNegative val="0"/>
            <c:bubble3D val="0"/>
            <c:spPr>
              <a:noFill/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9B-C541-B638-505BE7C90480}"/>
              </c:ext>
            </c:extLst>
          </c:dPt>
          <c:dPt>
            <c:idx val="5"/>
            <c:invertIfNegative val="0"/>
            <c:bubble3D val="0"/>
            <c:spPr>
              <a:noFill/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4-219B-C541-B638-505BE7C90480}"/>
              </c:ext>
            </c:extLst>
          </c:dPt>
          <c:dPt>
            <c:idx val="6"/>
            <c:invertIfNegative val="0"/>
            <c:bubble3D val="0"/>
            <c:spPr>
              <a:noFill/>
              <a:ln w="25400">
                <a:solidFill>
                  <a:srgbClr val="0070C0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9B-C541-B638-505BE7C904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9'!$C$31:$I$31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2019F</c:v>
                </c:pt>
                <c:pt idx="3">
                  <c:v>2020F</c:v>
                </c:pt>
                <c:pt idx="4">
                  <c:v>2021F</c:v>
                </c:pt>
                <c:pt idx="5">
                  <c:v>2022F</c:v>
                </c:pt>
                <c:pt idx="6">
                  <c:v>2023F</c:v>
                </c:pt>
              </c:strCache>
            </c:strRef>
          </c:cat>
          <c:val>
            <c:numRef>
              <c:f>'Slide 9'!$C$32:$I$32</c:f>
              <c:numCache>
                <c:formatCode>0%</c:formatCode>
                <c:ptCount val="7"/>
                <c:pt idx="0">
                  <c:v>0.64</c:v>
                </c:pt>
                <c:pt idx="1">
                  <c:v>0.68</c:v>
                </c:pt>
                <c:pt idx="2">
                  <c:v>0.7</c:v>
                </c:pt>
                <c:pt idx="3">
                  <c:v>0.72</c:v>
                </c:pt>
                <c:pt idx="4">
                  <c:v>0.73</c:v>
                </c:pt>
                <c:pt idx="5">
                  <c:v>0.74</c:v>
                </c:pt>
                <c:pt idx="6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B-C541-B638-505BE7C90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-1559838656"/>
        <c:axId val="-1559839744"/>
      </c:barChart>
      <c:catAx>
        <c:axId val="-15598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9744"/>
        <c:crosses val="autoZero"/>
        <c:auto val="1"/>
        <c:lblAlgn val="ctr"/>
        <c:lblOffset val="100"/>
        <c:noMultiLvlLbl val="0"/>
      </c:catAx>
      <c:valAx>
        <c:axId val="-1559839744"/>
        <c:scaling>
          <c:orientation val="minMax"/>
          <c:max val="0.8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'Slide 10'!$B$20</c:f>
              <c:strCache>
                <c:ptCount val="1"/>
                <c:pt idx="0">
                  <c:v>FCFF</c:v>
                </c:pt>
              </c:strCache>
            </c:strRef>
          </c:tx>
          <c:spPr>
            <a:solidFill>
              <a:srgbClr val="0072BC"/>
            </a:solidFill>
            <a:ln>
              <a:noFill/>
            </a:ln>
            <a:effectLst/>
          </c:spPr>
          <c:invertIfNegative val="0"/>
          <c:cat>
            <c:strRef>
              <c:f>'Slide 10'!$C$19:$G$19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10'!$C$20:$G$20</c:f>
              <c:numCache>
                <c:formatCode>_(* #,##0.00_);_(* \(#,##0.00\);_(* "-"??_);_(@_)</c:formatCode>
                <c:ptCount val="5"/>
                <c:pt idx="0">
                  <c:v>20524.536112059544</c:v>
                </c:pt>
                <c:pt idx="1">
                  <c:v>15144.957662689851</c:v>
                </c:pt>
                <c:pt idx="2">
                  <c:v>16414.572458393119</c:v>
                </c:pt>
                <c:pt idx="3">
                  <c:v>16292.895959972133</c:v>
                </c:pt>
                <c:pt idx="4">
                  <c:v>16485.589965894225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6-4E1F-9314-BC69A245A6A9}"/>
            </c:ext>
          </c:extLst>
        </c:ser>
        <c:ser>
          <c:idx val="1"/>
          <c:order val="1"/>
          <c:tx>
            <c:strRef>
              <c:f>'Slide 10'!$B$21</c:f>
              <c:strCache>
                <c:ptCount val="1"/>
                <c:pt idx="0">
                  <c:v>CAPEX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'Slide 10'!$C$19:$G$19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10'!$C$21:$G$21</c:f>
              <c:numCache>
                <c:formatCode>_(* #,##0.00_);_(* \(#,##0.00\);_(* "-"??_);_(@_)</c:formatCode>
                <c:ptCount val="5"/>
                <c:pt idx="0">
                  <c:v>-4295.7999338500003</c:v>
                </c:pt>
                <c:pt idx="1">
                  <c:v>-4647.9422208775022</c:v>
                </c:pt>
                <c:pt idx="2">
                  <c:v>-5001.7896081172548</c:v>
                </c:pt>
                <c:pt idx="3">
                  <c:v>-6368.3085094261351</c:v>
                </c:pt>
                <c:pt idx="4">
                  <c:v>-7819.7329074025647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66-4E1F-9314-BC69A245A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overlap val="100"/>
        <c:axId val="-1559837024"/>
        <c:axId val="-1558177248"/>
      </c:barChart>
      <c:lineChart>
        <c:grouping val="standard"/>
        <c:varyColors val="0"/>
        <c:ser>
          <c:idx val="2"/>
          <c:order val="2"/>
          <c:tx>
            <c:strRef>
              <c:f>'Slide 10'!$B$22</c:f>
              <c:strCache>
                <c:ptCount val="1"/>
                <c:pt idx="0">
                  <c:v>NPM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3B68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'Slide 10'!$C$19:$G$19</c:f>
              <c:strCache>
                <c:ptCount val="5"/>
                <c:pt idx="0">
                  <c:v>2019F</c:v>
                </c:pt>
                <c:pt idx="1">
                  <c:v>2020F</c:v>
                </c:pt>
                <c:pt idx="2">
                  <c:v>2021F</c:v>
                </c:pt>
                <c:pt idx="3">
                  <c:v>2022F</c:v>
                </c:pt>
                <c:pt idx="4">
                  <c:v>2023F</c:v>
                </c:pt>
              </c:strCache>
            </c:strRef>
          </c:cat>
          <c:val>
            <c:numRef>
              <c:f>'Slide 10'!$C$22:$G$22</c:f>
              <c:numCache>
                <c:formatCode>0.00%</c:formatCode>
                <c:ptCount val="5"/>
                <c:pt idx="0">
                  <c:v>0.20747495638752236</c:v>
                </c:pt>
                <c:pt idx="1">
                  <c:v>0.13852145212322342</c:v>
                </c:pt>
                <c:pt idx="2">
                  <c:v>0.14422762656290053</c:v>
                </c:pt>
                <c:pt idx="3">
                  <c:v>0.1445334375965317</c:v>
                </c:pt>
                <c:pt idx="4">
                  <c:v>0.15051111704276479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66-4E1F-9314-BC69A245A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58178880"/>
        <c:axId val="-1558175072"/>
      </c:lineChart>
      <c:catAx>
        <c:axId val="-155983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8177248"/>
        <c:crosses val="autoZero"/>
        <c:auto val="1"/>
        <c:lblAlgn val="ctr"/>
        <c:lblOffset val="100"/>
        <c:noMultiLvlLbl val="0"/>
      </c:catAx>
      <c:valAx>
        <c:axId val="-155817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9837024"/>
        <c:crosses val="autoZero"/>
        <c:crossBetween val="between"/>
      </c:valAx>
      <c:valAx>
        <c:axId val="-1558175072"/>
        <c:scaling>
          <c:orientation val="minMax"/>
          <c:min val="4.0000000000000008E-2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8178880"/>
        <c:crosses val="max"/>
        <c:crossBetween val="between"/>
      </c:valAx>
      <c:catAx>
        <c:axId val="-1558178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55817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rgbClr val="00B05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CD3C-5847-93FE-1F2AE44D7A37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3-CD3C-5847-93FE-1F2AE44D7A37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5-CD3C-5847-93FE-1F2AE44D7A37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7-CD3C-5847-93FE-1F2AE44D7A37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9-CD3C-5847-93FE-1F2AE44D7A37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B-CD3C-5847-93FE-1F2AE44D7A37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D-CD3C-5847-93FE-1F2AE44D7A37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F-CD3C-5847-93FE-1F2AE44D7A37}"/>
              </c:ext>
            </c:extLst>
          </c:dPt>
          <c:dPt>
            <c:idx val="8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11-CD3C-5847-93FE-1F2AE44D7A37}"/>
              </c:ext>
            </c:extLst>
          </c:dPt>
          <c:dPt>
            <c:idx val="9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13-CD3C-5847-93FE-1F2AE44D7A37}"/>
              </c:ext>
            </c:extLst>
          </c:dPt>
          <c:dPt>
            <c:idx val="10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15-CD3C-5847-93FE-1F2AE44D7A37}"/>
              </c:ext>
            </c:extLst>
          </c:dPt>
          <c:dPt>
            <c:idx val="1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17-CD3C-5847-93FE-1F2AE44D7A37}"/>
              </c:ext>
            </c:extLst>
          </c:dPt>
          <c:dPt>
            <c:idx val="12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19-CD3C-5847-93FE-1F2AE44D7A37}"/>
              </c:ext>
            </c:extLst>
          </c:dPt>
          <c:cat>
            <c:strRef>
              <c:f>'/Users/siiengtc/Downloads/[Forecast-adjust 10.8.xlsx]Monte-carlo'!$I$63:$I$123</c:f>
              <c:strCache>
                <c:ptCount val="61"/>
                <c:pt idx="0">
                  <c:v>19</c:v>
                </c:pt>
                <c:pt idx="1">
                  <c:v>19.5</c:v>
                </c:pt>
                <c:pt idx="2">
                  <c:v>20</c:v>
                </c:pt>
                <c:pt idx="3">
                  <c:v>20.5</c:v>
                </c:pt>
                <c:pt idx="4">
                  <c:v>21</c:v>
                </c:pt>
                <c:pt idx="5">
                  <c:v>21.5</c:v>
                </c:pt>
                <c:pt idx="6">
                  <c:v>22</c:v>
                </c:pt>
                <c:pt idx="7">
                  <c:v>22.5</c:v>
                </c:pt>
                <c:pt idx="8">
                  <c:v>23</c:v>
                </c:pt>
                <c:pt idx="9">
                  <c:v>23.5</c:v>
                </c:pt>
                <c:pt idx="10">
                  <c:v>24</c:v>
                </c:pt>
                <c:pt idx="11">
                  <c:v>24.5</c:v>
                </c:pt>
                <c:pt idx="12">
                  <c:v>25</c:v>
                </c:pt>
                <c:pt idx="13">
                  <c:v>25.5</c:v>
                </c:pt>
                <c:pt idx="14">
                  <c:v>26</c:v>
                </c:pt>
                <c:pt idx="15">
                  <c:v>26.5</c:v>
                </c:pt>
                <c:pt idx="16">
                  <c:v>27</c:v>
                </c:pt>
                <c:pt idx="17">
                  <c:v>27.5</c:v>
                </c:pt>
                <c:pt idx="18">
                  <c:v>28</c:v>
                </c:pt>
                <c:pt idx="19">
                  <c:v>28.5</c:v>
                </c:pt>
                <c:pt idx="20">
                  <c:v>29</c:v>
                </c:pt>
                <c:pt idx="21">
                  <c:v>29.5</c:v>
                </c:pt>
                <c:pt idx="22">
                  <c:v>30</c:v>
                </c:pt>
                <c:pt idx="23">
                  <c:v>30.5</c:v>
                </c:pt>
                <c:pt idx="24">
                  <c:v>31</c:v>
                </c:pt>
                <c:pt idx="25">
                  <c:v>31.5</c:v>
                </c:pt>
                <c:pt idx="26">
                  <c:v>32</c:v>
                </c:pt>
                <c:pt idx="27">
                  <c:v>32.5</c:v>
                </c:pt>
                <c:pt idx="28">
                  <c:v>33</c:v>
                </c:pt>
                <c:pt idx="29">
                  <c:v>33.5</c:v>
                </c:pt>
                <c:pt idx="30">
                  <c:v>34</c:v>
                </c:pt>
                <c:pt idx="31">
                  <c:v>34.5</c:v>
                </c:pt>
                <c:pt idx="32">
                  <c:v>35</c:v>
                </c:pt>
                <c:pt idx="33">
                  <c:v>35.5</c:v>
                </c:pt>
                <c:pt idx="34">
                  <c:v>36</c:v>
                </c:pt>
                <c:pt idx="35">
                  <c:v>36.5</c:v>
                </c:pt>
                <c:pt idx="36">
                  <c:v>37</c:v>
                </c:pt>
                <c:pt idx="37">
                  <c:v>37.5</c:v>
                </c:pt>
                <c:pt idx="38">
                  <c:v>38</c:v>
                </c:pt>
                <c:pt idx="39">
                  <c:v>38.5</c:v>
                </c:pt>
                <c:pt idx="40">
                  <c:v>39</c:v>
                </c:pt>
                <c:pt idx="41">
                  <c:v>39.5</c:v>
                </c:pt>
                <c:pt idx="42">
                  <c:v>40</c:v>
                </c:pt>
                <c:pt idx="43">
                  <c:v>40.5</c:v>
                </c:pt>
                <c:pt idx="44">
                  <c:v>41</c:v>
                </c:pt>
                <c:pt idx="45">
                  <c:v>41.5</c:v>
                </c:pt>
                <c:pt idx="46">
                  <c:v>42</c:v>
                </c:pt>
                <c:pt idx="47">
                  <c:v>42.5</c:v>
                </c:pt>
                <c:pt idx="48">
                  <c:v>43</c:v>
                </c:pt>
                <c:pt idx="49">
                  <c:v>43.5</c:v>
                </c:pt>
                <c:pt idx="50">
                  <c:v>44</c:v>
                </c:pt>
                <c:pt idx="51">
                  <c:v>44.5</c:v>
                </c:pt>
                <c:pt idx="52">
                  <c:v>45</c:v>
                </c:pt>
                <c:pt idx="53">
                  <c:v>45.5</c:v>
                </c:pt>
                <c:pt idx="54">
                  <c:v>46</c:v>
                </c:pt>
                <c:pt idx="55">
                  <c:v>46.5</c:v>
                </c:pt>
                <c:pt idx="56">
                  <c:v>47</c:v>
                </c:pt>
                <c:pt idx="57">
                  <c:v>47.5</c:v>
                </c:pt>
                <c:pt idx="58">
                  <c:v>48</c:v>
                </c:pt>
                <c:pt idx="59">
                  <c:v>48.5</c:v>
                </c:pt>
                <c:pt idx="60">
                  <c:v>More</c:v>
                </c:pt>
              </c:strCache>
            </c:strRef>
          </c:cat>
          <c:val>
            <c:numRef>
              <c:f>'/Users/siiengtc/Downloads/[Forecast-adjust 10.8.xlsx]Monte-carlo'!$J$63:$J$123</c:f>
              <c:numCache>
                <c:formatCode>General</c:formatCode>
                <c:ptCount val="61"/>
                <c:pt idx="0">
                  <c:v>7</c:v>
                </c:pt>
                <c:pt idx="1">
                  <c:v>18</c:v>
                </c:pt>
                <c:pt idx="2">
                  <c:v>81</c:v>
                </c:pt>
                <c:pt idx="3">
                  <c:v>192</c:v>
                </c:pt>
                <c:pt idx="4">
                  <c:v>384</c:v>
                </c:pt>
                <c:pt idx="5">
                  <c:v>607</c:v>
                </c:pt>
                <c:pt idx="6">
                  <c:v>978</c:v>
                </c:pt>
                <c:pt idx="7">
                  <c:v>1434</c:v>
                </c:pt>
                <c:pt idx="8">
                  <c:v>1731</c:v>
                </c:pt>
                <c:pt idx="9">
                  <c:v>2148</c:v>
                </c:pt>
                <c:pt idx="10">
                  <c:v>2447</c:v>
                </c:pt>
                <c:pt idx="11">
                  <c:v>2774</c:v>
                </c:pt>
                <c:pt idx="12">
                  <c:v>3003</c:v>
                </c:pt>
                <c:pt idx="13">
                  <c:v>3221</c:v>
                </c:pt>
                <c:pt idx="14">
                  <c:v>3371</c:v>
                </c:pt>
                <c:pt idx="15">
                  <c:v>3536</c:v>
                </c:pt>
                <c:pt idx="16">
                  <c:v>3385</c:v>
                </c:pt>
                <c:pt idx="17">
                  <c:v>3340</c:v>
                </c:pt>
                <c:pt idx="18">
                  <c:v>3218</c:v>
                </c:pt>
                <c:pt idx="19">
                  <c:v>3063</c:v>
                </c:pt>
                <c:pt idx="20">
                  <c:v>2824</c:v>
                </c:pt>
                <c:pt idx="21">
                  <c:v>2663</c:v>
                </c:pt>
                <c:pt idx="22">
                  <c:v>2391</c:v>
                </c:pt>
                <c:pt idx="23">
                  <c:v>2162</c:v>
                </c:pt>
                <c:pt idx="24">
                  <c:v>1820</c:v>
                </c:pt>
                <c:pt idx="25">
                  <c:v>1652</c:v>
                </c:pt>
                <c:pt idx="26">
                  <c:v>1348</c:v>
                </c:pt>
                <c:pt idx="27">
                  <c:v>1133</c:v>
                </c:pt>
                <c:pt idx="28">
                  <c:v>956</c:v>
                </c:pt>
                <c:pt idx="29">
                  <c:v>773</c:v>
                </c:pt>
                <c:pt idx="30">
                  <c:v>668</c:v>
                </c:pt>
                <c:pt idx="31">
                  <c:v>573</c:v>
                </c:pt>
                <c:pt idx="32">
                  <c:v>439</c:v>
                </c:pt>
                <c:pt idx="33">
                  <c:v>367</c:v>
                </c:pt>
                <c:pt idx="34">
                  <c:v>322</c:v>
                </c:pt>
                <c:pt idx="35">
                  <c:v>222</c:v>
                </c:pt>
                <c:pt idx="36">
                  <c:v>156</c:v>
                </c:pt>
                <c:pt idx="37">
                  <c:v>137</c:v>
                </c:pt>
                <c:pt idx="38">
                  <c:v>91</c:v>
                </c:pt>
                <c:pt idx="39">
                  <c:v>78</c:v>
                </c:pt>
                <c:pt idx="40">
                  <c:v>72</c:v>
                </c:pt>
                <c:pt idx="41">
                  <c:v>51</c:v>
                </c:pt>
                <c:pt idx="42">
                  <c:v>41</c:v>
                </c:pt>
                <c:pt idx="43">
                  <c:v>29</c:v>
                </c:pt>
                <c:pt idx="44">
                  <c:v>21</c:v>
                </c:pt>
                <c:pt idx="45">
                  <c:v>21</c:v>
                </c:pt>
                <c:pt idx="46">
                  <c:v>10</c:v>
                </c:pt>
                <c:pt idx="47">
                  <c:v>6</c:v>
                </c:pt>
                <c:pt idx="48">
                  <c:v>6</c:v>
                </c:pt>
                <c:pt idx="49">
                  <c:v>9</c:v>
                </c:pt>
                <c:pt idx="50">
                  <c:v>6</c:v>
                </c:pt>
                <c:pt idx="51">
                  <c:v>3</c:v>
                </c:pt>
                <c:pt idx="52">
                  <c:v>6</c:v>
                </c:pt>
                <c:pt idx="53">
                  <c:v>0</c:v>
                </c:pt>
                <c:pt idx="54">
                  <c:v>3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CD3C-5847-93FE-1F2AE44D7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558171808"/>
        <c:axId val="-1558180512"/>
      </c:barChart>
      <c:catAx>
        <c:axId val="-1558171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/>
        </c:spPr>
        <c:txPr>
          <a:bodyPr/>
          <a:lstStyle/>
          <a:p>
            <a:pPr>
              <a:defRPr sz="700"/>
            </a:pPr>
            <a:endParaRPr lang="en-TH"/>
          </a:p>
        </c:txPr>
        <c:crossAx val="-1558180512"/>
        <c:crosses val="autoZero"/>
        <c:auto val="1"/>
        <c:lblAlgn val="ctr"/>
        <c:lblOffset val="100"/>
        <c:noMultiLvlLbl val="0"/>
      </c:catAx>
      <c:valAx>
        <c:axId val="-15581805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/>
        </c:spPr>
        <c:txPr>
          <a:bodyPr/>
          <a:lstStyle/>
          <a:p>
            <a:pPr>
              <a:defRPr sz="900"/>
            </a:pPr>
            <a:endParaRPr lang="en-TH"/>
          </a:p>
        </c:txPr>
        <c:crossAx val="-15581718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venir Next" panose="020B0503020202020204" pitchFamily="34" charset="0"/>
        </a:defRPr>
      </a:pPr>
      <a:endParaRPr lang="en-TH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'Slide 15'!$B$32:$B$37</c:f>
              <c:strCache>
                <c:ptCount val="6"/>
                <c:pt idx="0">
                  <c:v>Monte-carlo VaR@95%</c:v>
                </c:pt>
                <c:pt idx="1">
                  <c:v>DCF Best Case</c:v>
                </c:pt>
                <c:pt idx="2">
                  <c:v>DCF Worst Case</c:v>
                </c:pt>
                <c:pt idx="3">
                  <c:v>DCF-FCFF-Robustness</c:v>
                </c:pt>
                <c:pt idx="4">
                  <c:v>DCF-FCFF-main method</c:v>
                </c:pt>
                <c:pt idx="5">
                  <c:v>P/E</c:v>
                </c:pt>
              </c:strCache>
            </c:strRef>
          </c:cat>
          <c:val>
            <c:numRef>
              <c:f>'Slide 15'!$C$32:$C$37</c:f>
              <c:numCache>
                <c:formatCode>General</c:formatCode>
                <c:ptCount val="6"/>
                <c:pt idx="0" formatCode="_(* #,##0.00_);_(* \(#,##0.00\);_(* &quot;-&quot;??_);_(@_)">
                  <c:v>22.273922808976177</c:v>
                </c:pt>
                <c:pt idx="1">
                  <c:v>29.53</c:v>
                </c:pt>
                <c:pt idx="2">
                  <c:v>24.07</c:v>
                </c:pt>
                <c:pt idx="3">
                  <c:v>26.79</c:v>
                </c:pt>
                <c:pt idx="4">
                  <c:v>27.09</c:v>
                </c:pt>
                <c:pt idx="5" formatCode="_(* #,##0.00_);_(* \(#,##0.00\);_(* &quot;-&quot;??_);_(@_)">
                  <c:v>26.364240151013583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1-4936-8102-3F1D6DFA8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558182144"/>
        <c:axId val="-1558172896"/>
      </c:barChart>
      <c:catAx>
        <c:axId val="-1558182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8172896"/>
        <c:crosses val="autoZero"/>
        <c:auto val="1"/>
        <c:lblAlgn val="ctr"/>
        <c:lblOffset val="100"/>
        <c:noMultiLvlLbl val="0"/>
      </c:catAx>
      <c:valAx>
        <c:axId val="-1558172896"/>
        <c:scaling>
          <c:orientation val="minMax"/>
          <c:max val="32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5818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68752471220868"/>
          <c:y val="0.13119788350027761"/>
          <c:w val="0.56062479994878689"/>
          <c:h val="0.82524908604887537"/>
        </c:manualLayout>
      </c:layout>
      <c:radarChart>
        <c:radarStyle val="marker"/>
        <c:varyColors val="0"/>
        <c:ser>
          <c:idx val="0"/>
          <c:order val="0"/>
          <c:tx>
            <c:strRef>
              <c:f>'[Business-Opportunity.xlsx]oversea2'!$B$4</c:f>
              <c:strCache>
                <c:ptCount val="1"/>
                <c:pt idx="0">
                  <c:v>Thailand</c:v>
                </c:pt>
              </c:strCache>
            </c:strRef>
          </c:tx>
          <c:spPr>
            <a:ln w="571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'[Business-Opportunity.xlsx]oversea2'!$C$3:$E$3</c:f>
              <c:strCache>
                <c:ptCount val="3"/>
                <c:pt idx="0">
                  <c:v>Competitive Price</c:v>
                </c:pt>
                <c:pt idx="1">
                  <c:v>Quality </c:v>
                </c:pt>
                <c:pt idx="2">
                  <c:v>Tourist Destination</c:v>
                </c:pt>
              </c:strCache>
            </c:strRef>
          </c:cat>
          <c:val>
            <c:numRef>
              <c:f>'[Business-Opportunity.xlsx]oversea2'!$C$4:$E$4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2-4FBB-A086-42B48915ABB9}"/>
            </c:ext>
          </c:extLst>
        </c:ser>
        <c:ser>
          <c:idx val="1"/>
          <c:order val="1"/>
          <c:tx>
            <c:strRef>
              <c:f>'[Business-Opportunity.xlsx]oversea2'!$B$5</c:f>
              <c:strCache>
                <c:ptCount val="1"/>
                <c:pt idx="0">
                  <c:v>Singapore</c:v>
                </c:pt>
              </c:strCache>
            </c:strRef>
          </c:tx>
          <c:spPr>
            <a:ln w="2222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'[Business-Opportunity.xlsx]oversea2'!$C$3:$E$3</c:f>
              <c:strCache>
                <c:ptCount val="3"/>
                <c:pt idx="0">
                  <c:v>Competitive Price</c:v>
                </c:pt>
                <c:pt idx="1">
                  <c:v>Quality </c:v>
                </c:pt>
                <c:pt idx="2">
                  <c:v>Tourist Destination</c:v>
                </c:pt>
              </c:strCache>
            </c:strRef>
          </c:cat>
          <c:val>
            <c:numRef>
              <c:f>'[Business-Opportunity.xlsx]oversea2'!$C$5:$E$5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32-4FBB-A086-42B48915ABB9}"/>
            </c:ext>
          </c:extLst>
        </c:ser>
        <c:ser>
          <c:idx val="2"/>
          <c:order val="2"/>
          <c:tx>
            <c:strRef>
              <c:f>'[Business-Opportunity.xlsx]oversea2'!$B$6</c:f>
              <c:strCache>
                <c:ptCount val="1"/>
                <c:pt idx="0">
                  <c:v>Malaysia</c:v>
                </c:pt>
              </c:strCache>
            </c:strRef>
          </c:tx>
          <c:spPr>
            <a:ln w="22225" cap="rnd">
              <a:solidFill>
                <a:schemeClr val="accent4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'[Business-Opportunity.xlsx]oversea2'!$C$3:$E$3</c:f>
              <c:strCache>
                <c:ptCount val="3"/>
                <c:pt idx="0">
                  <c:v>Competitive Price</c:v>
                </c:pt>
                <c:pt idx="1">
                  <c:v>Quality </c:v>
                </c:pt>
                <c:pt idx="2">
                  <c:v>Tourist Destination</c:v>
                </c:pt>
              </c:strCache>
            </c:strRef>
          </c:cat>
          <c:val>
            <c:numRef>
              <c:f>'[Business-Opportunity.xlsx]oversea2'!$C$6:$E$6</c:f>
              <c:numCache>
                <c:formatCode>General</c:formatCode>
                <c:ptCount val="3"/>
                <c:pt idx="0">
                  <c:v>4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32-4FBB-A086-42B48915ABB9}"/>
            </c:ext>
          </c:extLst>
        </c:ser>
        <c:ser>
          <c:idx val="3"/>
          <c:order val="3"/>
          <c:tx>
            <c:strRef>
              <c:f>'[Business-Opportunity.xlsx]oversea2'!$B$7</c:f>
              <c:strCache>
                <c:ptCount val="1"/>
                <c:pt idx="0">
                  <c:v>USA</c:v>
                </c:pt>
              </c:strCache>
            </c:strRef>
          </c:tx>
          <c:spPr>
            <a:ln w="22225" cap="rnd">
              <a:solidFill>
                <a:schemeClr val="bg2">
                  <a:lumMod val="2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'[Business-Opportunity.xlsx]oversea2'!$C$3:$E$3</c:f>
              <c:strCache>
                <c:ptCount val="3"/>
                <c:pt idx="0">
                  <c:v>Competitive Price</c:v>
                </c:pt>
                <c:pt idx="1">
                  <c:v>Quality </c:v>
                </c:pt>
                <c:pt idx="2">
                  <c:v>Tourist Destination</c:v>
                </c:pt>
              </c:strCache>
            </c:strRef>
          </c:cat>
          <c:val>
            <c:numRef>
              <c:f>'[Business-Opportunity.xlsx]oversea2'!$C$7:$E$7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32-4FBB-A086-42B48915A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06841696"/>
        <c:axId val="-1706841152"/>
      </c:radarChart>
      <c:catAx>
        <c:axId val="-1706841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06841152"/>
        <c:crosses val="autoZero"/>
        <c:auto val="1"/>
        <c:lblAlgn val="ctr"/>
        <c:lblOffset val="100"/>
        <c:noMultiLvlLbl val="0"/>
      </c:catAx>
      <c:valAx>
        <c:axId val="-17068411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0684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105340849610441"/>
          <c:y val="0.85392435801696098"/>
          <c:w val="0.55406711176884815"/>
          <c:h val="0.10684633088237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72BC"/>
              </a:solidFill>
              <a:round/>
            </a:ln>
            <a:effectLst/>
          </c:spPr>
          <c:marker>
            <c:symbol val="none"/>
          </c:marker>
          <c:cat>
            <c:numRef>
              <c:f>[scenario.xlsx]Event!$A$1:$A$1124</c:f>
              <c:numCache>
                <c:formatCode>[$-409]mmm\-yy;@</c:formatCode>
                <c:ptCount val="1124"/>
                <c:pt idx="0">
                  <c:v>42373</c:v>
                </c:pt>
                <c:pt idx="1">
                  <c:v>42374</c:v>
                </c:pt>
                <c:pt idx="2">
                  <c:v>42375</c:v>
                </c:pt>
                <c:pt idx="3">
                  <c:v>42376</c:v>
                </c:pt>
                <c:pt idx="4">
                  <c:v>42377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42387</c:v>
                </c:pt>
                <c:pt idx="11">
                  <c:v>42388</c:v>
                </c:pt>
                <c:pt idx="12">
                  <c:v>42389</c:v>
                </c:pt>
                <c:pt idx="13">
                  <c:v>42390</c:v>
                </c:pt>
                <c:pt idx="14">
                  <c:v>42391</c:v>
                </c:pt>
                <c:pt idx="15">
                  <c:v>42394</c:v>
                </c:pt>
                <c:pt idx="16">
                  <c:v>42395</c:v>
                </c:pt>
                <c:pt idx="17">
                  <c:v>42396</c:v>
                </c:pt>
                <c:pt idx="18">
                  <c:v>42397</c:v>
                </c:pt>
                <c:pt idx="19">
                  <c:v>42398</c:v>
                </c:pt>
                <c:pt idx="20">
                  <c:v>42401</c:v>
                </c:pt>
                <c:pt idx="21">
                  <c:v>42402</c:v>
                </c:pt>
                <c:pt idx="22">
                  <c:v>42403</c:v>
                </c:pt>
                <c:pt idx="23">
                  <c:v>42404</c:v>
                </c:pt>
                <c:pt idx="24">
                  <c:v>42405</c:v>
                </c:pt>
                <c:pt idx="25">
                  <c:v>42408</c:v>
                </c:pt>
                <c:pt idx="26">
                  <c:v>42409</c:v>
                </c:pt>
                <c:pt idx="27">
                  <c:v>42410</c:v>
                </c:pt>
                <c:pt idx="28">
                  <c:v>42411</c:v>
                </c:pt>
                <c:pt idx="29">
                  <c:v>42412</c:v>
                </c:pt>
                <c:pt idx="30">
                  <c:v>42415</c:v>
                </c:pt>
                <c:pt idx="31">
                  <c:v>42416</c:v>
                </c:pt>
                <c:pt idx="32">
                  <c:v>42417</c:v>
                </c:pt>
                <c:pt idx="33">
                  <c:v>42418</c:v>
                </c:pt>
                <c:pt idx="34">
                  <c:v>42419</c:v>
                </c:pt>
                <c:pt idx="35">
                  <c:v>42423</c:v>
                </c:pt>
                <c:pt idx="36">
                  <c:v>42424</c:v>
                </c:pt>
                <c:pt idx="37">
                  <c:v>42425</c:v>
                </c:pt>
                <c:pt idx="38">
                  <c:v>42426</c:v>
                </c:pt>
                <c:pt idx="39">
                  <c:v>42429</c:v>
                </c:pt>
                <c:pt idx="40">
                  <c:v>42430</c:v>
                </c:pt>
                <c:pt idx="41">
                  <c:v>42431</c:v>
                </c:pt>
                <c:pt idx="42">
                  <c:v>42432</c:v>
                </c:pt>
                <c:pt idx="43">
                  <c:v>42433</c:v>
                </c:pt>
                <c:pt idx="44">
                  <c:v>42436</c:v>
                </c:pt>
                <c:pt idx="45">
                  <c:v>42437</c:v>
                </c:pt>
                <c:pt idx="46">
                  <c:v>42438</c:v>
                </c:pt>
                <c:pt idx="47">
                  <c:v>42439</c:v>
                </c:pt>
                <c:pt idx="48">
                  <c:v>42440</c:v>
                </c:pt>
                <c:pt idx="49">
                  <c:v>42443</c:v>
                </c:pt>
                <c:pt idx="50">
                  <c:v>42444</c:v>
                </c:pt>
                <c:pt idx="51">
                  <c:v>42445</c:v>
                </c:pt>
                <c:pt idx="52">
                  <c:v>42446</c:v>
                </c:pt>
                <c:pt idx="53">
                  <c:v>42447</c:v>
                </c:pt>
                <c:pt idx="54">
                  <c:v>42450</c:v>
                </c:pt>
                <c:pt idx="55">
                  <c:v>42451</c:v>
                </c:pt>
                <c:pt idx="56">
                  <c:v>42452</c:v>
                </c:pt>
                <c:pt idx="57">
                  <c:v>42453</c:v>
                </c:pt>
                <c:pt idx="58">
                  <c:v>42454</c:v>
                </c:pt>
                <c:pt idx="59">
                  <c:v>42457</c:v>
                </c:pt>
                <c:pt idx="60">
                  <c:v>42458</c:v>
                </c:pt>
                <c:pt idx="61">
                  <c:v>42459</c:v>
                </c:pt>
                <c:pt idx="62">
                  <c:v>42460</c:v>
                </c:pt>
                <c:pt idx="63">
                  <c:v>42461</c:v>
                </c:pt>
                <c:pt idx="64">
                  <c:v>42464</c:v>
                </c:pt>
                <c:pt idx="65">
                  <c:v>42465</c:v>
                </c:pt>
                <c:pt idx="66">
                  <c:v>42467</c:v>
                </c:pt>
                <c:pt idx="67">
                  <c:v>42468</c:v>
                </c:pt>
                <c:pt idx="68">
                  <c:v>42471</c:v>
                </c:pt>
                <c:pt idx="69">
                  <c:v>42472</c:v>
                </c:pt>
                <c:pt idx="70">
                  <c:v>42478</c:v>
                </c:pt>
                <c:pt idx="71">
                  <c:v>42479</c:v>
                </c:pt>
                <c:pt idx="72">
                  <c:v>42480</c:v>
                </c:pt>
                <c:pt idx="73">
                  <c:v>42481</c:v>
                </c:pt>
                <c:pt idx="74">
                  <c:v>42482</c:v>
                </c:pt>
                <c:pt idx="75">
                  <c:v>42485</c:v>
                </c:pt>
                <c:pt idx="76">
                  <c:v>42486</c:v>
                </c:pt>
                <c:pt idx="77">
                  <c:v>42487</c:v>
                </c:pt>
                <c:pt idx="78">
                  <c:v>42488</c:v>
                </c:pt>
                <c:pt idx="79">
                  <c:v>42489</c:v>
                </c:pt>
                <c:pt idx="80">
                  <c:v>42493</c:v>
                </c:pt>
                <c:pt idx="81">
                  <c:v>42494</c:v>
                </c:pt>
                <c:pt idx="82">
                  <c:v>42499</c:v>
                </c:pt>
                <c:pt idx="83">
                  <c:v>42500</c:v>
                </c:pt>
                <c:pt idx="84">
                  <c:v>42501</c:v>
                </c:pt>
                <c:pt idx="85">
                  <c:v>42502</c:v>
                </c:pt>
                <c:pt idx="86">
                  <c:v>42503</c:v>
                </c:pt>
                <c:pt idx="87">
                  <c:v>42506</c:v>
                </c:pt>
                <c:pt idx="88">
                  <c:v>42507</c:v>
                </c:pt>
                <c:pt idx="89">
                  <c:v>42508</c:v>
                </c:pt>
                <c:pt idx="90">
                  <c:v>42509</c:v>
                </c:pt>
                <c:pt idx="91">
                  <c:v>42513</c:v>
                </c:pt>
                <c:pt idx="92">
                  <c:v>42514</c:v>
                </c:pt>
                <c:pt idx="93">
                  <c:v>42515</c:v>
                </c:pt>
                <c:pt idx="94">
                  <c:v>42516</c:v>
                </c:pt>
                <c:pt idx="95">
                  <c:v>42517</c:v>
                </c:pt>
                <c:pt idx="96">
                  <c:v>42520</c:v>
                </c:pt>
                <c:pt idx="97">
                  <c:v>42521</c:v>
                </c:pt>
                <c:pt idx="98">
                  <c:v>42522</c:v>
                </c:pt>
                <c:pt idx="99">
                  <c:v>42523</c:v>
                </c:pt>
                <c:pt idx="100">
                  <c:v>42524</c:v>
                </c:pt>
                <c:pt idx="101">
                  <c:v>42527</c:v>
                </c:pt>
                <c:pt idx="102">
                  <c:v>42528</c:v>
                </c:pt>
                <c:pt idx="103">
                  <c:v>42529</c:v>
                </c:pt>
                <c:pt idx="104">
                  <c:v>42530</c:v>
                </c:pt>
                <c:pt idx="105">
                  <c:v>42531</c:v>
                </c:pt>
                <c:pt idx="106">
                  <c:v>42534</c:v>
                </c:pt>
                <c:pt idx="107">
                  <c:v>42535</c:v>
                </c:pt>
                <c:pt idx="108">
                  <c:v>42536</c:v>
                </c:pt>
                <c:pt idx="109">
                  <c:v>42537</c:v>
                </c:pt>
                <c:pt idx="110">
                  <c:v>42538</c:v>
                </c:pt>
                <c:pt idx="111">
                  <c:v>42541</c:v>
                </c:pt>
                <c:pt idx="112">
                  <c:v>42542</c:v>
                </c:pt>
                <c:pt idx="113">
                  <c:v>42543</c:v>
                </c:pt>
                <c:pt idx="114">
                  <c:v>42544</c:v>
                </c:pt>
                <c:pt idx="115">
                  <c:v>42545</c:v>
                </c:pt>
                <c:pt idx="116">
                  <c:v>42548</c:v>
                </c:pt>
                <c:pt idx="117">
                  <c:v>42549</c:v>
                </c:pt>
                <c:pt idx="118">
                  <c:v>42550</c:v>
                </c:pt>
                <c:pt idx="119">
                  <c:v>42551</c:v>
                </c:pt>
                <c:pt idx="120">
                  <c:v>42555</c:v>
                </c:pt>
                <c:pt idx="121">
                  <c:v>42556</c:v>
                </c:pt>
                <c:pt idx="122">
                  <c:v>42557</c:v>
                </c:pt>
                <c:pt idx="123">
                  <c:v>42558</c:v>
                </c:pt>
                <c:pt idx="124">
                  <c:v>42559</c:v>
                </c:pt>
                <c:pt idx="125">
                  <c:v>42562</c:v>
                </c:pt>
                <c:pt idx="126">
                  <c:v>42563</c:v>
                </c:pt>
                <c:pt idx="127">
                  <c:v>42564</c:v>
                </c:pt>
                <c:pt idx="128">
                  <c:v>42565</c:v>
                </c:pt>
                <c:pt idx="129">
                  <c:v>42566</c:v>
                </c:pt>
                <c:pt idx="130">
                  <c:v>42571</c:v>
                </c:pt>
                <c:pt idx="131">
                  <c:v>42572</c:v>
                </c:pt>
                <c:pt idx="132">
                  <c:v>42573</c:v>
                </c:pt>
                <c:pt idx="133">
                  <c:v>42576</c:v>
                </c:pt>
                <c:pt idx="134">
                  <c:v>42577</c:v>
                </c:pt>
                <c:pt idx="135">
                  <c:v>42578</c:v>
                </c:pt>
                <c:pt idx="136">
                  <c:v>42579</c:v>
                </c:pt>
                <c:pt idx="137">
                  <c:v>42580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42590</c:v>
                </c:pt>
                <c:pt idx="144">
                  <c:v>42591</c:v>
                </c:pt>
                <c:pt idx="145">
                  <c:v>42592</c:v>
                </c:pt>
                <c:pt idx="146">
                  <c:v>42593</c:v>
                </c:pt>
                <c:pt idx="147">
                  <c:v>42597</c:v>
                </c:pt>
                <c:pt idx="148">
                  <c:v>42598</c:v>
                </c:pt>
                <c:pt idx="149">
                  <c:v>42599</c:v>
                </c:pt>
                <c:pt idx="150">
                  <c:v>42600</c:v>
                </c:pt>
                <c:pt idx="151">
                  <c:v>42601</c:v>
                </c:pt>
                <c:pt idx="152">
                  <c:v>42604</c:v>
                </c:pt>
                <c:pt idx="153">
                  <c:v>42605</c:v>
                </c:pt>
                <c:pt idx="154">
                  <c:v>42606</c:v>
                </c:pt>
                <c:pt idx="155">
                  <c:v>42607</c:v>
                </c:pt>
                <c:pt idx="156">
                  <c:v>42608</c:v>
                </c:pt>
                <c:pt idx="157">
                  <c:v>42611</c:v>
                </c:pt>
                <c:pt idx="158">
                  <c:v>42612</c:v>
                </c:pt>
                <c:pt idx="159">
                  <c:v>42613</c:v>
                </c:pt>
                <c:pt idx="160">
                  <c:v>42614</c:v>
                </c:pt>
                <c:pt idx="161">
                  <c:v>42615</c:v>
                </c:pt>
                <c:pt idx="162">
                  <c:v>42618</c:v>
                </c:pt>
                <c:pt idx="163">
                  <c:v>42619</c:v>
                </c:pt>
                <c:pt idx="164">
                  <c:v>42620</c:v>
                </c:pt>
                <c:pt idx="165">
                  <c:v>42621</c:v>
                </c:pt>
                <c:pt idx="166">
                  <c:v>42622</c:v>
                </c:pt>
                <c:pt idx="167">
                  <c:v>42625</c:v>
                </c:pt>
                <c:pt idx="168">
                  <c:v>42626</c:v>
                </c:pt>
                <c:pt idx="169">
                  <c:v>42627</c:v>
                </c:pt>
                <c:pt idx="170">
                  <c:v>42628</c:v>
                </c:pt>
                <c:pt idx="171">
                  <c:v>42629</c:v>
                </c:pt>
                <c:pt idx="172">
                  <c:v>42632</c:v>
                </c:pt>
                <c:pt idx="173">
                  <c:v>42633</c:v>
                </c:pt>
                <c:pt idx="174">
                  <c:v>42634</c:v>
                </c:pt>
                <c:pt idx="175">
                  <c:v>42635</c:v>
                </c:pt>
                <c:pt idx="176">
                  <c:v>42636</c:v>
                </c:pt>
                <c:pt idx="177">
                  <c:v>42639</c:v>
                </c:pt>
                <c:pt idx="178">
                  <c:v>42640</c:v>
                </c:pt>
                <c:pt idx="179">
                  <c:v>42641</c:v>
                </c:pt>
                <c:pt idx="180">
                  <c:v>42642</c:v>
                </c:pt>
                <c:pt idx="181">
                  <c:v>42643</c:v>
                </c:pt>
                <c:pt idx="182">
                  <c:v>42646</c:v>
                </c:pt>
                <c:pt idx="183">
                  <c:v>42647</c:v>
                </c:pt>
                <c:pt idx="184">
                  <c:v>42648</c:v>
                </c:pt>
                <c:pt idx="185">
                  <c:v>42649</c:v>
                </c:pt>
                <c:pt idx="186">
                  <c:v>42650</c:v>
                </c:pt>
                <c:pt idx="187">
                  <c:v>42653</c:v>
                </c:pt>
                <c:pt idx="188">
                  <c:v>42654</c:v>
                </c:pt>
                <c:pt idx="189">
                  <c:v>42655</c:v>
                </c:pt>
                <c:pt idx="190">
                  <c:v>42656</c:v>
                </c:pt>
                <c:pt idx="191">
                  <c:v>42657</c:v>
                </c:pt>
                <c:pt idx="192">
                  <c:v>42660</c:v>
                </c:pt>
                <c:pt idx="193">
                  <c:v>42661</c:v>
                </c:pt>
                <c:pt idx="194">
                  <c:v>42662</c:v>
                </c:pt>
                <c:pt idx="195">
                  <c:v>42663</c:v>
                </c:pt>
                <c:pt idx="196">
                  <c:v>42664</c:v>
                </c:pt>
                <c:pt idx="197">
                  <c:v>42668</c:v>
                </c:pt>
                <c:pt idx="198">
                  <c:v>42669</c:v>
                </c:pt>
                <c:pt idx="199">
                  <c:v>42670</c:v>
                </c:pt>
                <c:pt idx="200">
                  <c:v>42671</c:v>
                </c:pt>
                <c:pt idx="201">
                  <c:v>42674</c:v>
                </c:pt>
                <c:pt idx="202">
                  <c:v>42675</c:v>
                </c:pt>
                <c:pt idx="203">
                  <c:v>42676</c:v>
                </c:pt>
                <c:pt idx="204">
                  <c:v>42677</c:v>
                </c:pt>
                <c:pt idx="205">
                  <c:v>42678</c:v>
                </c:pt>
                <c:pt idx="206">
                  <c:v>42681</c:v>
                </c:pt>
                <c:pt idx="207">
                  <c:v>42682</c:v>
                </c:pt>
                <c:pt idx="208">
                  <c:v>42683</c:v>
                </c:pt>
                <c:pt idx="209">
                  <c:v>42684</c:v>
                </c:pt>
                <c:pt idx="210">
                  <c:v>42685</c:v>
                </c:pt>
                <c:pt idx="211">
                  <c:v>42688</c:v>
                </c:pt>
                <c:pt idx="212">
                  <c:v>42689</c:v>
                </c:pt>
                <c:pt idx="213">
                  <c:v>42690</c:v>
                </c:pt>
                <c:pt idx="214">
                  <c:v>42691</c:v>
                </c:pt>
                <c:pt idx="215">
                  <c:v>42692</c:v>
                </c:pt>
                <c:pt idx="216">
                  <c:v>42695</c:v>
                </c:pt>
                <c:pt idx="217">
                  <c:v>42696</c:v>
                </c:pt>
                <c:pt idx="218">
                  <c:v>42697</c:v>
                </c:pt>
                <c:pt idx="219">
                  <c:v>42698</c:v>
                </c:pt>
                <c:pt idx="220">
                  <c:v>42699</c:v>
                </c:pt>
                <c:pt idx="221">
                  <c:v>42702</c:v>
                </c:pt>
                <c:pt idx="222">
                  <c:v>42703</c:v>
                </c:pt>
                <c:pt idx="223">
                  <c:v>42704</c:v>
                </c:pt>
                <c:pt idx="224">
                  <c:v>42705</c:v>
                </c:pt>
                <c:pt idx="225">
                  <c:v>42706</c:v>
                </c:pt>
                <c:pt idx="226">
                  <c:v>42710</c:v>
                </c:pt>
                <c:pt idx="227">
                  <c:v>42711</c:v>
                </c:pt>
                <c:pt idx="228">
                  <c:v>42712</c:v>
                </c:pt>
                <c:pt idx="229">
                  <c:v>42713</c:v>
                </c:pt>
                <c:pt idx="230">
                  <c:v>42717</c:v>
                </c:pt>
                <c:pt idx="231">
                  <c:v>42718</c:v>
                </c:pt>
                <c:pt idx="232">
                  <c:v>42719</c:v>
                </c:pt>
                <c:pt idx="233">
                  <c:v>42720</c:v>
                </c:pt>
                <c:pt idx="234">
                  <c:v>42723</c:v>
                </c:pt>
                <c:pt idx="235">
                  <c:v>42724</c:v>
                </c:pt>
                <c:pt idx="236">
                  <c:v>42725</c:v>
                </c:pt>
                <c:pt idx="237">
                  <c:v>42726</c:v>
                </c:pt>
                <c:pt idx="238">
                  <c:v>42727</c:v>
                </c:pt>
                <c:pt idx="239">
                  <c:v>42730</c:v>
                </c:pt>
                <c:pt idx="240">
                  <c:v>42731</c:v>
                </c:pt>
                <c:pt idx="241">
                  <c:v>42732</c:v>
                </c:pt>
                <c:pt idx="242">
                  <c:v>42733</c:v>
                </c:pt>
                <c:pt idx="243">
                  <c:v>42734</c:v>
                </c:pt>
                <c:pt idx="244">
                  <c:v>42739</c:v>
                </c:pt>
                <c:pt idx="245">
                  <c:v>42740</c:v>
                </c:pt>
                <c:pt idx="246">
                  <c:v>42741</c:v>
                </c:pt>
                <c:pt idx="247">
                  <c:v>42744</c:v>
                </c:pt>
                <c:pt idx="248">
                  <c:v>42745</c:v>
                </c:pt>
                <c:pt idx="249">
                  <c:v>42746</c:v>
                </c:pt>
                <c:pt idx="250">
                  <c:v>42747</c:v>
                </c:pt>
                <c:pt idx="251">
                  <c:v>42748</c:v>
                </c:pt>
                <c:pt idx="252">
                  <c:v>42751</c:v>
                </c:pt>
                <c:pt idx="253">
                  <c:v>42752</c:v>
                </c:pt>
                <c:pt idx="254">
                  <c:v>42753</c:v>
                </c:pt>
                <c:pt idx="255">
                  <c:v>42754</c:v>
                </c:pt>
                <c:pt idx="256">
                  <c:v>42755</c:v>
                </c:pt>
                <c:pt idx="257">
                  <c:v>42758</c:v>
                </c:pt>
                <c:pt idx="258">
                  <c:v>42759</c:v>
                </c:pt>
                <c:pt idx="259">
                  <c:v>42760</c:v>
                </c:pt>
                <c:pt idx="260">
                  <c:v>42761</c:v>
                </c:pt>
                <c:pt idx="261">
                  <c:v>42762</c:v>
                </c:pt>
                <c:pt idx="262">
                  <c:v>42765</c:v>
                </c:pt>
                <c:pt idx="263">
                  <c:v>42766</c:v>
                </c:pt>
                <c:pt idx="264">
                  <c:v>42767</c:v>
                </c:pt>
                <c:pt idx="265">
                  <c:v>42768</c:v>
                </c:pt>
                <c:pt idx="266">
                  <c:v>42769</c:v>
                </c:pt>
                <c:pt idx="267">
                  <c:v>42772</c:v>
                </c:pt>
                <c:pt idx="268">
                  <c:v>42773</c:v>
                </c:pt>
                <c:pt idx="269">
                  <c:v>42774</c:v>
                </c:pt>
                <c:pt idx="270">
                  <c:v>42775</c:v>
                </c:pt>
                <c:pt idx="271">
                  <c:v>42776</c:v>
                </c:pt>
                <c:pt idx="272">
                  <c:v>42780</c:v>
                </c:pt>
                <c:pt idx="273">
                  <c:v>42781</c:v>
                </c:pt>
                <c:pt idx="274">
                  <c:v>42782</c:v>
                </c:pt>
                <c:pt idx="275">
                  <c:v>42783</c:v>
                </c:pt>
                <c:pt idx="276">
                  <c:v>42786</c:v>
                </c:pt>
                <c:pt idx="277">
                  <c:v>42787</c:v>
                </c:pt>
                <c:pt idx="278">
                  <c:v>42788</c:v>
                </c:pt>
                <c:pt idx="279">
                  <c:v>42789</c:v>
                </c:pt>
                <c:pt idx="280">
                  <c:v>42790</c:v>
                </c:pt>
                <c:pt idx="281">
                  <c:v>42793</c:v>
                </c:pt>
                <c:pt idx="282">
                  <c:v>42794</c:v>
                </c:pt>
                <c:pt idx="283">
                  <c:v>42795</c:v>
                </c:pt>
                <c:pt idx="284">
                  <c:v>42796</c:v>
                </c:pt>
                <c:pt idx="285">
                  <c:v>42797</c:v>
                </c:pt>
                <c:pt idx="286">
                  <c:v>42800</c:v>
                </c:pt>
                <c:pt idx="287">
                  <c:v>42801</c:v>
                </c:pt>
                <c:pt idx="288">
                  <c:v>42802</c:v>
                </c:pt>
                <c:pt idx="289">
                  <c:v>42803</c:v>
                </c:pt>
                <c:pt idx="290">
                  <c:v>42804</c:v>
                </c:pt>
                <c:pt idx="291">
                  <c:v>42807</c:v>
                </c:pt>
                <c:pt idx="292">
                  <c:v>42808</c:v>
                </c:pt>
                <c:pt idx="293">
                  <c:v>42809</c:v>
                </c:pt>
                <c:pt idx="294">
                  <c:v>42810</c:v>
                </c:pt>
                <c:pt idx="295">
                  <c:v>42811</c:v>
                </c:pt>
                <c:pt idx="296">
                  <c:v>42814</c:v>
                </c:pt>
                <c:pt idx="297">
                  <c:v>42815</c:v>
                </c:pt>
                <c:pt idx="298">
                  <c:v>42816</c:v>
                </c:pt>
                <c:pt idx="299">
                  <c:v>42817</c:v>
                </c:pt>
                <c:pt idx="300">
                  <c:v>42818</c:v>
                </c:pt>
                <c:pt idx="301">
                  <c:v>42821</c:v>
                </c:pt>
                <c:pt idx="302">
                  <c:v>42822</c:v>
                </c:pt>
                <c:pt idx="303">
                  <c:v>42823</c:v>
                </c:pt>
                <c:pt idx="304">
                  <c:v>42824</c:v>
                </c:pt>
                <c:pt idx="305">
                  <c:v>42825</c:v>
                </c:pt>
                <c:pt idx="306">
                  <c:v>42828</c:v>
                </c:pt>
                <c:pt idx="307">
                  <c:v>42829</c:v>
                </c:pt>
                <c:pt idx="308">
                  <c:v>42830</c:v>
                </c:pt>
                <c:pt idx="309">
                  <c:v>42832</c:v>
                </c:pt>
                <c:pt idx="310">
                  <c:v>42835</c:v>
                </c:pt>
                <c:pt idx="311">
                  <c:v>42836</c:v>
                </c:pt>
                <c:pt idx="312">
                  <c:v>42837</c:v>
                </c:pt>
                <c:pt idx="313">
                  <c:v>42842</c:v>
                </c:pt>
                <c:pt idx="314">
                  <c:v>42843</c:v>
                </c:pt>
                <c:pt idx="315">
                  <c:v>42844</c:v>
                </c:pt>
                <c:pt idx="316">
                  <c:v>42845</c:v>
                </c:pt>
                <c:pt idx="317">
                  <c:v>42846</c:v>
                </c:pt>
                <c:pt idx="318">
                  <c:v>42849</c:v>
                </c:pt>
                <c:pt idx="319">
                  <c:v>42850</c:v>
                </c:pt>
                <c:pt idx="320">
                  <c:v>42851</c:v>
                </c:pt>
                <c:pt idx="321">
                  <c:v>42852</c:v>
                </c:pt>
                <c:pt idx="322">
                  <c:v>42853</c:v>
                </c:pt>
                <c:pt idx="323">
                  <c:v>42857</c:v>
                </c:pt>
                <c:pt idx="324">
                  <c:v>42858</c:v>
                </c:pt>
                <c:pt idx="325">
                  <c:v>42859</c:v>
                </c:pt>
                <c:pt idx="326">
                  <c:v>42860</c:v>
                </c:pt>
                <c:pt idx="327">
                  <c:v>42863</c:v>
                </c:pt>
                <c:pt idx="328">
                  <c:v>42864</c:v>
                </c:pt>
                <c:pt idx="329">
                  <c:v>42866</c:v>
                </c:pt>
                <c:pt idx="330">
                  <c:v>42867</c:v>
                </c:pt>
                <c:pt idx="331">
                  <c:v>42870</c:v>
                </c:pt>
                <c:pt idx="332">
                  <c:v>42871</c:v>
                </c:pt>
                <c:pt idx="333">
                  <c:v>42872</c:v>
                </c:pt>
                <c:pt idx="334">
                  <c:v>42873</c:v>
                </c:pt>
                <c:pt idx="335">
                  <c:v>42874</c:v>
                </c:pt>
                <c:pt idx="336">
                  <c:v>42877</c:v>
                </c:pt>
                <c:pt idx="337">
                  <c:v>42878</c:v>
                </c:pt>
                <c:pt idx="338">
                  <c:v>42879</c:v>
                </c:pt>
                <c:pt idx="339">
                  <c:v>42880</c:v>
                </c:pt>
                <c:pt idx="340">
                  <c:v>42881</c:v>
                </c:pt>
                <c:pt idx="341">
                  <c:v>42884</c:v>
                </c:pt>
                <c:pt idx="342">
                  <c:v>42885</c:v>
                </c:pt>
                <c:pt idx="343">
                  <c:v>42886</c:v>
                </c:pt>
                <c:pt idx="344">
                  <c:v>42887</c:v>
                </c:pt>
                <c:pt idx="345">
                  <c:v>42888</c:v>
                </c:pt>
                <c:pt idx="346">
                  <c:v>42891</c:v>
                </c:pt>
                <c:pt idx="347">
                  <c:v>42892</c:v>
                </c:pt>
                <c:pt idx="348">
                  <c:v>42893</c:v>
                </c:pt>
                <c:pt idx="349">
                  <c:v>42894</c:v>
                </c:pt>
                <c:pt idx="350">
                  <c:v>42895</c:v>
                </c:pt>
                <c:pt idx="351">
                  <c:v>42898</c:v>
                </c:pt>
                <c:pt idx="352">
                  <c:v>42899</c:v>
                </c:pt>
                <c:pt idx="353">
                  <c:v>42900</c:v>
                </c:pt>
                <c:pt idx="354">
                  <c:v>42901</c:v>
                </c:pt>
                <c:pt idx="355">
                  <c:v>42902</c:v>
                </c:pt>
                <c:pt idx="356">
                  <c:v>42905</c:v>
                </c:pt>
                <c:pt idx="357">
                  <c:v>42906</c:v>
                </c:pt>
                <c:pt idx="358">
                  <c:v>42907</c:v>
                </c:pt>
                <c:pt idx="359">
                  <c:v>42908</c:v>
                </c:pt>
                <c:pt idx="360">
                  <c:v>42909</c:v>
                </c:pt>
                <c:pt idx="361">
                  <c:v>42912</c:v>
                </c:pt>
                <c:pt idx="362">
                  <c:v>42913</c:v>
                </c:pt>
                <c:pt idx="363">
                  <c:v>42914</c:v>
                </c:pt>
                <c:pt idx="364">
                  <c:v>42915</c:v>
                </c:pt>
                <c:pt idx="365">
                  <c:v>42916</c:v>
                </c:pt>
                <c:pt idx="366">
                  <c:v>42919</c:v>
                </c:pt>
                <c:pt idx="367">
                  <c:v>42920</c:v>
                </c:pt>
                <c:pt idx="368">
                  <c:v>42921</c:v>
                </c:pt>
                <c:pt idx="369">
                  <c:v>42922</c:v>
                </c:pt>
                <c:pt idx="370">
                  <c:v>42923</c:v>
                </c:pt>
                <c:pt idx="371">
                  <c:v>42927</c:v>
                </c:pt>
                <c:pt idx="372">
                  <c:v>42928</c:v>
                </c:pt>
                <c:pt idx="373">
                  <c:v>42929</c:v>
                </c:pt>
                <c:pt idx="374">
                  <c:v>42930</c:v>
                </c:pt>
                <c:pt idx="375">
                  <c:v>42933</c:v>
                </c:pt>
                <c:pt idx="376">
                  <c:v>42934</c:v>
                </c:pt>
                <c:pt idx="377">
                  <c:v>42935</c:v>
                </c:pt>
                <c:pt idx="378">
                  <c:v>42936</c:v>
                </c:pt>
                <c:pt idx="379">
                  <c:v>42937</c:v>
                </c:pt>
                <c:pt idx="380">
                  <c:v>42940</c:v>
                </c:pt>
                <c:pt idx="381">
                  <c:v>42941</c:v>
                </c:pt>
                <c:pt idx="382">
                  <c:v>42942</c:v>
                </c:pt>
                <c:pt idx="383">
                  <c:v>42943</c:v>
                </c:pt>
                <c:pt idx="384">
                  <c:v>42947</c:v>
                </c:pt>
                <c:pt idx="385">
                  <c:v>42948</c:v>
                </c:pt>
                <c:pt idx="386">
                  <c:v>42949</c:v>
                </c:pt>
                <c:pt idx="387">
                  <c:v>42950</c:v>
                </c:pt>
                <c:pt idx="388">
                  <c:v>42951</c:v>
                </c:pt>
                <c:pt idx="389">
                  <c:v>42954</c:v>
                </c:pt>
                <c:pt idx="390">
                  <c:v>42955</c:v>
                </c:pt>
                <c:pt idx="391">
                  <c:v>42956</c:v>
                </c:pt>
                <c:pt idx="392">
                  <c:v>42957</c:v>
                </c:pt>
                <c:pt idx="393">
                  <c:v>42958</c:v>
                </c:pt>
                <c:pt idx="394">
                  <c:v>42962</c:v>
                </c:pt>
                <c:pt idx="395">
                  <c:v>42963</c:v>
                </c:pt>
                <c:pt idx="396">
                  <c:v>42964</c:v>
                </c:pt>
                <c:pt idx="397">
                  <c:v>42965</c:v>
                </c:pt>
                <c:pt idx="398">
                  <c:v>42968</c:v>
                </c:pt>
                <c:pt idx="399">
                  <c:v>42969</c:v>
                </c:pt>
                <c:pt idx="400">
                  <c:v>42970</c:v>
                </c:pt>
                <c:pt idx="401">
                  <c:v>42971</c:v>
                </c:pt>
                <c:pt idx="402">
                  <c:v>42972</c:v>
                </c:pt>
                <c:pt idx="403">
                  <c:v>42975</c:v>
                </c:pt>
                <c:pt idx="404">
                  <c:v>42976</c:v>
                </c:pt>
                <c:pt idx="405">
                  <c:v>42977</c:v>
                </c:pt>
                <c:pt idx="406">
                  <c:v>42978</c:v>
                </c:pt>
                <c:pt idx="407">
                  <c:v>42979</c:v>
                </c:pt>
                <c:pt idx="408">
                  <c:v>42982</c:v>
                </c:pt>
                <c:pt idx="409">
                  <c:v>42983</c:v>
                </c:pt>
                <c:pt idx="410">
                  <c:v>42984</c:v>
                </c:pt>
                <c:pt idx="411">
                  <c:v>42985</c:v>
                </c:pt>
                <c:pt idx="412">
                  <c:v>42986</c:v>
                </c:pt>
                <c:pt idx="413">
                  <c:v>42989</c:v>
                </c:pt>
                <c:pt idx="414">
                  <c:v>42990</c:v>
                </c:pt>
                <c:pt idx="415">
                  <c:v>42991</c:v>
                </c:pt>
                <c:pt idx="416">
                  <c:v>42992</c:v>
                </c:pt>
                <c:pt idx="417">
                  <c:v>42993</c:v>
                </c:pt>
                <c:pt idx="418">
                  <c:v>42996</c:v>
                </c:pt>
                <c:pt idx="419">
                  <c:v>42997</c:v>
                </c:pt>
                <c:pt idx="420">
                  <c:v>42998</c:v>
                </c:pt>
                <c:pt idx="421">
                  <c:v>42999</c:v>
                </c:pt>
                <c:pt idx="422">
                  <c:v>43000</c:v>
                </c:pt>
                <c:pt idx="423">
                  <c:v>43003</c:v>
                </c:pt>
                <c:pt idx="424">
                  <c:v>43004</c:v>
                </c:pt>
                <c:pt idx="425">
                  <c:v>43005</c:v>
                </c:pt>
                <c:pt idx="426">
                  <c:v>43006</c:v>
                </c:pt>
                <c:pt idx="427">
                  <c:v>43007</c:v>
                </c:pt>
                <c:pt idx="428">
                  <c:v>43010</c:v>
                </c:pt>
                <c:pt idx="429">
                  <c:v>43011</c:v>
                </c:pt>
                <c:pt idx="430">
                  <c:v>43012</c:v>
                </c:pt>
                <c:pt idx="431">
                  <c:v>43013</c:v>
                </c:pt>
                <c:pt idx="432">
                  <c:v>43014</c:v>
                </c:pt>
                <c:pt idx="433">
                  <c:v>43017</c:v>
                </c:pt>
                <c:pt idx="434">
                  <c:v>43018</c:v>
                </c:pt>
                <c:pt idx="435">
                  <c:v>43019</c:v>
                </c:pt>
                <c:pt idx="436">
                  <c:v>43020</c:v>
                </c:pt>
                <c:pt idx="437">
                  <c:v>43024</c:v>
                </c:pt>
                <c:pt idx="438">
                  <c:v>43025</c:v>
                </c:pt>
                <c:pt idx="439">
                  <c:v>43026</c:v>
                </c:pt>
                <c:pt idx="440">
                  <c:v>43027</c:v>
                </c:pt>
                <c:pt idx="441">
                  <c:v>43028</c:v>
                </c:pt>
                <c:pt idx="442">
                  <c:v>43032</c:v>
                </c:pt>
                <c:pt idx="443">
                  <c:v>43033</c:v>
                </c:pt>
                <c:pt idx="444">
                  <c:v>43035</c:v>
                </c:pt>
                <c:pt idx="445">
                  <c:v>43038</c:v>
                </c:pt>
                <c:pt idx="446">
                  <c:v>43039</c:v>
                </c:pt>
                <c:pt idx="447">
                  <c:v>43040</c:v>
                </c:pt>
                <c:pt idx="448">
                  <c:v>43041</c:v>
                </c:pt>
                <c:pt idx="449">
                  <c:v>43042</c:v>
                </c:pt>
                <c:pt idx="450">
                  <c:v>43045</c:v>
                </c:pt>
                <c:pt idx="451">
                  <c:v>43046</c:v>
                </c:pt>
                <c:pt idx="452">
                  <c:v>43047</c:v>
                </c:pt>
                <c:pt idx="453">
                  <c:v>43048</c:v>
                </c:pt>
                <c:pt idx="454">
                  <c:v>43049</c:v>
                </c:pt>
                <c:pt idx="455">
                  <c:v>43052</c:v>
                </c:pt>
                <c:pt idx="456">
                  <c:v>43053</c:v>
                </c:pt>
                <c:pt idx="457">
                  <c:v>43054</c:v>
                </c:pt>
                <c:pt idx="458">
                  <c:v>43055</c:v>
                </c:pt>
                <c:pt idx="459">
                  <c:v>43056</c:v>
                </c:pt>
                <c:pt idx="460">
                  <c:v>43059</c:v>
                </c:pt>
                <c:pt idx="461">
                  <c:v>43060</c:v>
                </c:pt>
                <c:pt idx="462">
                  <c:v>43061</c:v>
                </c:pt>
                <c:pt idx="463">
                  <c:v>43062</c:v>
                </c:pt>
                <c:pt idx="464">
                  <c:v>43063</c:v>
                </c:pt>
                <c:pt idx="465">
                  <c:v>43066</c:v>
                </c:pt>
                <c:pt idx="466">
                  <c:v>43067</c:v>
                </c:pt>
                <c:pt idx="467">
                  <c:v>43068</c:v>
                </c:pt>
                <c:pt idx="468">
                  <c:v>43069</c:v>
                </c:pt>
                <c:pt idx="469">
                  <c:v>43070</c:v>
                </c:pt>
                <c:pt idx="470">
                  <c:v>43073</c:v>
                </c:pt>
                <c:pt idx="471">
                  <c:v>43075</c:v>
                </c:pt>
                <c:pt idx="472">
                  <c:v>43076</c:v>
                </c:pt>
                <c:pt idx="473">
                  <c:v>43077</c:v>
                </c:pt>
                <c:pt idx="474">
                  <c:v>43081</c:v>
                </c:pt>
                <c:pt idx="475">
                  <c:v>43082</c:v>
                </c:pt>
                <c:pt idx="476">
                  <c:v>43083</c:v>
                </c:pt>
                <c:pt idx="477">
                  <c:v>43084</c:v>
                </c:pt>
                <c:pt idx="478">
                  <c:v>43087</c:v>
                </c:pt>
                <c:pt idx="479">
                  <c:v>43088</c:v>
                </c:pt>
                <c:pt idx="480">
                  <c:v>43089</c:v>
                </c:pt>
                <c:pt idx="481">
                  <c:v>43090</c:v>
                </c:pt>
                <c:pt idx="482">
                  <c:v>43091</c:v>
                </c:pt>
                <c:pt idx="483">
                  <c:v>43094</c:v>
                </c:pt>
                <c:pt idx="484">
                  <c:v>43095</c:v>
                </c:pt>
                <c:pt idx="485">
                  <c:v>43096</c:v>
                </c:pt>
                <c:pt idx="486">
                  <c:v>43097</c:v>
                </c:pt>
                <c:pt idx="487">
                  <c:v>43098</c:v>
                </c:pt>
                <c:pt idx="488">
                  <c:v>43103</c:v>
                </c:pt>
                <c:pt idx="489">
                  <c:v>43104</c:v>
                </c:pt>
                <c:pt idx="490">
                  <c:v>43105</c:v>
                </c:pt>
                <c:pt idx="491">
                  <c:v>43108</c:v>
                </c:pt>
                <c:pt idx="492">
                  <c:v>43109</c:v>
                </c:pt>
                <c:pt idx="493">
                  <c:v>43110</c:v>
                </c:pt>
                <c:pt idx="494">
                  <c:v>43111</c:v>
                </c:pt>
                <c:pt idx="495">
                  <c:v>43112</c:v>
                </c:pt>
                <c:pt idx="496">
                  <c:v>43115</c:v>
                </c:pt>
                <c:pt idx="497">
                  <c:v>43116</c:v>
                </c:pt>
                <c:pt idx="498">
                  <c:v>43117</c:v>
                </c:pt>
                <c:pt idx="499">
                  <c:v>43118</c:v>
                </c:pt>
                <c:pt idx="500">
                  <c:v>43119</c:v>
                </c:pt>
                <c:pt idx="501">
                  <c:v>43122</c:v>
                </c:pt>
                <c:pt idx="502">
                  <c:v>43123</c:v>
                </c:pt>
                <c:pt idx="503">
                  <c:v>43124</c:v>
                </c:pt>
                <c:pt idx="504">
                  <c:v>43125</c:v>
                </c:pt>
                <c:pt idx="505">
                  <c:v>43126</c:v>
                </c:pt>
                <c:pt idx="506">
                  <c:v>43129</c:v>
                </c:pt>
                <c:pt idx="507">
                  <c:v>43130</c:v>
                </c:pt>
                <c:pt idx="508">
                  <c:v>43131</c:v>
                </c:pt>
                <c:pt idx="509">
                  <c:v>43132</c:v>
                </c:pt>
                <c:pt idx="510">
                  <c:v>43133</c:v>
                </c:pt>
                <c:pt idx="511">
                  <c:v>43136</c:v>
                </c:pt>
                <c:pt idx="512">
                  <c:v>43137</c:v>
                </c:pt>
                <c:pt idx="513">
                  <c:v>43138</c:v>
                </c:pt>
                <c:pt idx="514">
                  <c:v>43139</c:v>
                </c:pt>
                <c:pt idx="515">
                  <c:v>43140</c:v>
                </c:pt>
                <c:pt idx="516">
                  <c:v>43143</c:v>
                </c:pt>
                <c:pt idx="517">
                  <c:v>43144</c:v>
                </c:pt>
                <c:pt idx="518">
                  <c:v>43145</c:v>
                </c:pt>
                <c:pt idx="519">
                  <c:v>43146</c:v>
                </c:pt>
                <c:pt idx="520">
                  <c:v>43147</c:v>
                </c:pt>
                <c:pt idx="521">
                  <c:v>43150</c:v>
                </c:pt>
                <c:pt idx="522">
                  <c:v>43151</c:v>
                </c:pt>
                <c:pt idx="523">
                  <c:v>43152</c:v>
                </c:pt>
                <c:pt idx="524">
                  <c:v>43153</c:v>
                </c:pt>
                <c:pt idx="525">
                  <c:v>43154</c:v>
                </c:pt>
                <c:pt idx="526">
                  <c:v>43157</c:v>
                </c:pt>
                <c:pt idx="527">
                  <c:v>43158</c:v>
                </c:pt>
                <c:pt idx="528">
                  <c:v>43159</c:v>
                </c:pt>
                <c:pt idx="529">
                  <c:v>43161</c:v>
                </c:pt>
                <c:pt idx="530">
                  <c:v>43164</c:v>
                </c:pt>
                <c:pt idx="531">
                  <c:v>43165</c:v>
                </c:pt>
                <c:pt idx="532">
                  <c:v>43166</c:v>
                </c:pt>
                <c:pt idx="533">
                  <c:v>43167</c:v>
                </c:pt>
                <c:pt idx="534">
                  <c:v>43168</c:v>
                </c:pt>
                <c:pt idx="535">
                  <c:v>43171</c:v>
                </c:pt>
                <c:pt idx="536">
                  <c:v>43172</c:v>
                </c:pt>
                <c:pt idx="537">
                  <c:v>43173</c:v>
                </c:pt>
                <c:pt idx="538">
                  <c:v>43174</c:v>
                </c:pt>
                <c:pt idx="539">
                  <c:v>43175</c:v>
                </c:pt>
                <c:pt idx="540">
                  <c:v>43178</c:v>
                </c:pt>
                <c:pt idx="541">
                  <c:v>43179</c:v>
                </c:pt>
                <c:pt idx="542">
                  <c:v>43180</c:v>
                </c:pt>
                <c:pt idx="543">
                  <c:v>43181</c:v>
                </c:pt>
                <c:pt idx="544">
                  <c:v>43182</c:v>
                </c:pt>
                <c:pt idx="545">
                  <c:v>43185</c:v>
                </c:pt>
                <c:pt idx="546">
                  <c:v>43186</c:v>
                </c:pt>
                <c:pt idx="547">
                  <c:v>43187</c:v>
                </c:pt>
                <c:pt idx="548">
                  <c:v>43188</c:v>
                </c:pt>
                <c:pt idx="549">
                  <c:v>43189</c:v>
                </c:pt>
                <c:pt idx="550">
                  <c:v>43192</c:v>
                </c:pt>
                <c:pt idx="551">
                  <c:v>43193</c:v>
                </c:pt>
                <c:pt idx="552">
                  <c:v>43194</c:v>
                </c:pt>
                <c:pt idx="553">
                  <c:v>43195</c:v>
                </c:pt>
                <c:pt idx="554">
                  <c:v>43199</c:v>
                </c:pt>
                <c:pt idx="555">
                  <c:v>43200</c:v>
                </c:pt>
                <c:pt idx="556">
                  <c:v>43201</c:v>
                </c:pt>
                <c:pt idx="557">
                  <c:v>43202</c:v>
                </c:pt>
                <c:pt idx="558">
                  <c:v>43207</c:v>
                </c:pt>
                <c:pt idx="559">
                  <c:v>43208</c:v>
                </c:pt>
                <c:pt idx="560">
                  <c:v>43209</c:v>
                </c:pt>
                <c:pt idx="561">
                  <c:v>43210</c:v>
                </c:pt>
                <c:pt idx="562">
                  <c:v>43213</c:v>
                </c:pt>
                <c:pt idx="563">
                  <c:v>43214</c:v>
                </c:pt>
                <c:pt idx="564">
                  <c:v>43215</c:v>
                </c:pt>
                <c:pt idx="565">
                  <c:v>43216</c:v>
                </c:pt>
                <c:pt idx="566">
                  <c:v>43217</c:v>
                </c:pt>
                <c:pt idx="567">
                  <c:v>43220</c:v>
                </c:pt>
                <c:pt idx="568">
                  <c:v>43222</c:v>
                </c:pt>
                <c:pt idx="569">
                  <c:v>43223</c:v>
                </c:pt>
                <c:pt idx="570">
                  <c:v>43224</c:v>
                </c:pt>
                <c:pt idx="571">
                  <c:v>43227</c:v>
                </c:pt>
                <c:pt idx="572">
                  <c:v>43228</c:v>
                </c:pt>
                <c:pt idx="573">
                  <c:v>43229</c:v>
                </c:pt>
                <c:pt idx="574">
                  <c:v>43230</c:v>
                </c:pt>
                <c:pt idx="575">
                  <c:v>43231</c:v>
                </c:pt>
                <c:pt idx="576">
                  <c:v>43234</c:v>
                </c:pt>
                <c:pt idx="577">
                  <c:v>43235</c:v>
                </c:pt>
                <c:pt idx="578">
                  <c:v>43236</c:v>
                </c:pt>
                <c:pt idx="579">
                  <c:v>43237</c:v>
                </c:pt>
                <c:pt idx="580">
                  <c:v>43238</c:v>
                </c:pt>
                <c:pt idx="581">
                  <c:v>43241</c:v>
                </c:pt>
                <c:pt idx="582">
                  <c:v>43242</c:v>
                </c:pt>
                <c:pt idx="583">
                  <c:v>43243</c:v>
                </c:pt>
                <c:pt idx="584">
                  <c:v>43244</c:v>
                </c:pt>
                <c:pt idx="585">
                  <c:v>43245</c:v>
                </c:pt>
                <c:pt idx="586">
                  <c:v>43248</c:v>
                </c:pt>
                <c:pt idx="587">
                  <c:v>43250</c:v>
                </c:pt>
                <c:pt idx="588">
                  <c:v>43251</c:v>
                </c:pt>
                <c:pt idx="589">
                  <c:v>43252</c:v>
                </c:pt>
                <c:pt idx="590">
                  <c:v>43255</c:v>
                </c:pt>
                <c:pt idx="591">
                  <c:v>43256</c:v>
                </c:pt>
                <c:pt idx="592">
                  <c:v>43257</c:v>
                </c:pt>
                <c:pt idx="593">
                  <c:v>43258</c:v>
                </c:pt>
                <c:pt idx="594">
                  <c:v>43259</c:v>
                </c:pt>
                <c:pt idx="595">
                  <c:v>43262</c:v>
                </c:pt>
                <c:pt idx="596">
                  <c:v>43263</c:v>
                </c:pt>
                <c:pt idx="597">
                  <c:v>43264</c:v>
                </c:pt>
                <c:pt idx="598">
                  <c:v>43265</c:v>
                </c:pt>
                <c:pt idx="599">
                  <c:v>43266</c:v>
                </c:pt>
                <c:pt idx="600">
                  <c:v>43269</c:v>
                </c:pt>
                <c:pt idx="601">
                  <c:v>43270</c:v>
                </c:pt>
                <c:pt idx="602">
                  <c:v>43271</c:v>
                </c:pt>
                <c:pt idx="603">
                  <c:v>43272</c:v>
                </c:pt>
                <c:pt idx="604">
                  <c:v>43273</c:v>
                </c:pt>
                <c:pt idx="605">
                  <c:v>43276</c:v>
                </c:pt>
                <c:pt idx="606">
                  <c:v>43277</c:v>
                </c:pt>
                <c:pt idx="607">
                  <c:v>43278</c:v>
                </c:pt>
                <c:pt idx="608">
                  <c:v>43279</c:v>
                </c:pt>
                <c:pt idx="609">
                  <c:v>43280</c:v>
                </c:pt>
                <c:pt idx="610">
                  <c:v>43283</c:v>
                </c:pt>
                <c:pt idx="611">
                  <c:v>43284</c:v>
                </c:pt>
                <c:pt idx="612">
                  <c:v>43285</c:v>
                </c:pt>
                <c:pt idx="613">
                  <c:v>43286</c:v>
                </c:pt>
                <c:pt idx="614">
                  <c:v>43287</c:v>
                </c:pt>
                <c:pt idx="615">
                  <c:v>43290</c:v>
                </c:pt>
                <c:pt idx="616">
                  <c:v>43291</c:v>
                </c:pt>
                <c:pt idx="617">
                  <c:v>43292</c:v>
                </c:pt>
                <c:pt idx="618">
                  <c:v>43293</c:v>
                </c:pt>
                <c:pt idx="619">
                  <c:v>43294</c:v>
                </c:pt>
                <c:pt idx="620">
                  <c:v>43297</c:v>
                </c:pt>
                <c:pt idx="621">
                  <c:v>43298</c:v>
                </c:pt>
                <c:pt idx="622">
                  <c:v>43299</c:v>
                </c:pt>
                <c:pt idx="623">
                  <c:v>43300</c:v>
                </c:pt>
                <c:pt idx="624">
                  <c:v>43301</c:v>
                </c:pt>
                <c:pt idx="625">
                  <c:v>43304</c:v>
                </c:pt>
                <c:pt idx="626">
                  <c:v>43305</c:v>
                </c:pt>
                <c:pt idx="627">
                  <c:v>43306</c:v>
                </c:pt>
                <c:pt idx="628">
                  <c:v>43307</c:v>
                </c:pt>
                <c:pt idx="629">
                  <c:v>43312</c:v>
                </c:pt>
                <c:pt idx="630">
                  <c:v>43313</c:v>
                </c:pt>
                <c:pt idx="631">
                  <c:v>43314</c:v>
                </c:pt>
                <c:pt idx="632">
                  <c:v>43315</c:v>
                </c:pt>
                <c:pt idx="633">
                  <c:v>43318</c:v>
                </c:pt>
                <c:pt idx="634">
                  <c:v>43319</c:v>
                </c:pt>
                <c:pt idx="635">
                  <c:v>43320</c:v>
                </c:pt>
                <c:pt idx="636">
                  <c:v>43321</c:v>
                </c:pt>
                <c:pt idx="637">
                  <c:v>43322</c:v>
                </c:pt>
                <c:pt idx="638">
                  <c:v>43326</c:v>
                </c:pt>
                <c:pt idx="639">
                  <c:v>43327</c:v>
                </c:pt>
                <c:pt idx="640">
                  <c:v>43328</c:v>
                </c:pt>
                <c:pt idx="641">
                  <c:v>43329</c:v>
                </c:pt>
                <c:pt idx="642">
                  <c:v>43332</c:v>
                </c:pt>
                <c:pt idx="643">
                  <c:v>43333</c:v>
                </c:pt>
                <c:pt idx="644">
                  <c:v>43334</c:v>
                </c:pt>
                <c:pt idx="645">
                  <c:v>43335</c:v>
                </c:pt>
                <c:pt idx="646">
                  <c:v>43336</c:v>
                </c:pt>
                <c:pt idx="647">
                  <c:v>43339</c:v>
                </c:pt>
                <c:pt idx="648">
                  <c:v>43340</c:v>
                </c:pt>
                <c:pt idx="649">
                  <c:v>43341</c:v>
                </c:pt>
                <c:pt idx="650">
                  <c:v>43342</c:v>
                </c:pt>
                <c:pt idx="651">
                  <c:v>43343</c:v>
                </c:pt>
                <c:pt idx="652">
                  <c:v>43346</c:v>
                </c:pt>
                <c:pt idx="653">
                  <c:v>43347</c:v>
                </c:pt>
                <c:pt idx="654">
                  <c:v>43348</c:v>
                </c:pt>
                <c:pt idx="655">
                  <c:v>43349</c:v>
                </c:pt>
                <c:pt idx="656">
                  <c:v>43350</c:v>
                </c:pt>
                <c:pt idx="657">
                  <c:v>43353</c:v>
                </c:pt>
                <c:pt idx="658">
                  <c:v>43354</c:v>
                </c:pt>
                <c:pt idx="659">
                  <c:v>43355</c:v>
                </c:pt>
                <c:pt idx="660">
                  <c:v>43356</c:v>
                </c:pt>
                <c:pt idx="661">
                  <c:v>43357</c:v>
                </c:pt>
                <c:pt idx="662">
                  <c:v>43360</c:v>
                </c:pt>
                <c:pt idx="663">
                  <c:v>43361</c:v>
                </c:pt>
                <c:pt idx="664">
                  <c:v>43362</c:v>
                </c:pt>
                <c:pt idx="665">
                  <c:v>43363</c:v>
                </c:pt>
                <c:pt idx="666">
                  <c:v>43364</c:v>
                </c:pt>
                <c:pt idx="667">
                  <c:v>43367</c:v>
                </c:pt>
                <c:pt idx="668">
                  <c:v>43368</c:v>
                </c:pt>
                <c:pt idx="669">
                  <c:v>43369</c:v>
                </c:pt>
                <c:pt idx="670">
                  <c:v>43370</c:v>
                </c:pt>
                <c:pt idx="671">
                  <c:v>43371</c:v>
                </c:pt>
                <c:pt idx="672">
                  <c:v>43374</c:v>
                </c:pt>
                <c:pt idx="673">
                  <c:v>43375</c:v>
                </c:pt>
                <c:pt idx="674">
                  <c:v>43376</c:v>
                </c:pt>
                <c:pt idx="675">
                  <c:v>43377</c:v>
                </c:pt>
                <c:pt idx="676">
                  <c:v>43378</c:v>
                </c:pt>
                <c:pt idx="677">
                  <c:v>43381</c:v>
                </c:pt>
                <c:pt idx="678">
                  <c:v>43382</c:v>
                </c:pt>
                <c:pt idx="679">
                  <c:v>43383</c:v>
                </c:pt>
                <c:pt idx="680">
                  <c:v>43384</c:v>
                </c:pt>
                <c:pt idx="681">
                  <c:v>43385</c:v>
                </c:pt>
                <c:pt idx="682">
                  <c:v>43389</c:v>
                </c:pt>
                <c:pt idx="683">
                  <c:v>43390</c:v>
                </c:pt>
                <c:pt idx="684">
                  <c:v>43391</c:v>
                </c:pt>
                <c:pt idx="685">
                  <c:v>43392</c:v>
                </c:pt>
                <c:pt idx="686">
                  <c:v>43395</c:v>
                </c:pt>
                <c:pt idx="687">
                  <c:v>43397</c:v>
                </c:pt>
                <c:pt idx="688">
                  <c:v>43398</c:v>
                </c:pt>
                <c:pt idx="689">
                  <c:v>43399</c:v>
                </c:pt>
                <c:pt idx="690">
                  <c:v>43402</c:v>
                </c:pt>
                <c:pt idx="691">
                  <c:v>43403</c:v>
                </c:pt>
                <c:pt idx="692">
                  <c:v>43404</c:v>
                </c:pt>
                <c:pt idx="693">
                  <c:v>43405</c:v>
                </c:pt>
                <c:pt idx="694">
                  <c:v>43406</c:v>
                </c:pt>
                <c:pt idx="695">
                  <c:v>43409</c:v>
                </c:pt>
                <c:pt idx="696">
                  <c:v>43410</c:v>
                </c:pt>
                <c:pt idx="697">
                  <c:v>43411</c:v>
                </c:pt>
                <c:pt idx="698">
                  <c:v>43412</c:v>
                </c:pt>
                <c:pt idx="699">
                  <c:v>43413</c:v>
                </c:pt>
                <c:pt idx="700">
                  <c:v>43416</c:v>
                </c:pt>
                <c:pt idx="701">
                  <c:v>43417</c:v>
                </c:pt>
                <c:pt idx="702">
                  <c:v>43418</c:v>
                </c:pt>
                <c:pt idx="703">
                  <c:v>43419</c:v>
                </c:pt>
                <c:pt idx="704">
                  <c:v>43420</c:v>
                </c:pt>
                <c:pt idx="705">
                  <c:v>43423</c:v>
                </c:pt>
                <c:pt idx="706">
                  <c:v>43424</c:v>
                </c:pt>
                <c:pt idx="707">
                  <c:v>43425</c:v>
                </c:pt>
                <c:pt idx="708">
                  <c:v>43426</c:v>
                </c:pt>
                <c:pt idx="709">
                  <c:v>43427</c:v>
                </c:pt>
                <c:pt idx="710">
                  <c:v>43430</c:v>
                </c:pt>
                <c:pt idx="711">
                  <c:v>43431</c:v>
                </c:pt>
                <c:pt idx="712">
                  <c:v>43432</c:v>
                </c:pt>
                <c:pt idx="713">
                  <c:v>43433</c:v>
                </c:pt>
                <c:pt idx="714">
                  <c:v>43434</c:v>
                </c:pt>
                <c:pt idx="715">
                  <c:v>43437</c:v>
                </c:pt>
                <c:pt idx="716">
                  <c:v>43438</c:v>
                </c:pt>
                <c:pt idx="717">
                  <c:v>43440</c:v>
                </c:pt>
                <c:pt idx="718">
                  <c:v>43441</c:v>
                </c:pt>
                <c:pt idx="719">
                  <c:v>43445</c:v>
                </c:pt>
                <c:pt idx="720">
                  <c:v>43446</c:v>
                </c:pt>
                <c:pt idx="721">
                  <c:v>43447</c:v>
                </c:pt>
                <c:pt idx="722">
                  <c:v>43448</c:v>
                </c:pt>
                <c:pt idx="723">
                  <c:v>43451</c:v>
                </c:pt>
                <c:pt idx="724">
                  <c:v>43452</c:v>
                </c:pt>
                <c:pt idx="725">
                  <c:v>43453</c:v>
                </c:pt>
                <c:pt idx="726">
                  <c:v>43454</c:v>
                </c:pt>
                <c:pt idx="727">
                  <c:v>43455</c:v>
                </c:pt>
                <c:pt idx="728">
                  <c:v>43458</c:v>
                </c:pt>
                <c:pt idx="729">
                  <c:v>43459</c:v>
                </c:pt>
                <c:pt idx="730">
                  <c:v>43460</c:v>
                </c:pt>
                <c:pt idx="731">
                  <c:v>43461</c:v>
                </c:pt>
                <c:pt idx="732">
                  <c:v>43462</c:v>
                </c:pt>
                <c:pt idx="733">
                  <c:v>43467</c:v>
                </c:pt>
                <c:pt idx="734">
                  <c:v>43468</c:v>
                </c:pt>
                <c:pt idx="735">
                  <c:v>43469</c:v>
                </c:pt>
                <c:pt idx="736">
                  <c:v>43472</c:v>
                </c:pt>
                <c:pt idx="737">
                  <c:v>43473</c:v>
                </c:pt>
                <c:pt idx="738">
                  <c:v>43474</c:v>
                </c:pt>
                <c:pt idx="739">
                  <c:v>43475</c:v>
                </c:pt>
                <c:pt idx="740">
                  <c:v>43476</c:v>
                </c:pt>
                <c:pt idx="741">
                  <c:v>43479</c:v>
                </c:pt>
                <c:pt idx="742">
                  <c:v>43480</c:v>
                </c:pt>
                <c:pt idx="743">
                  <c:v>43481</c:v>
                </c:pt>
                <c:pt idx="744">
                  <c:v>43482</c:v>
                </c:pt>
                <c:pt idx="745">
                  <c:v>43483</c:v>
                </c:pt>
                <c:pt idx="746">
                  <c:v>43484</c:v>
                </c:pt>
                <c:pt idx="747">
                  <c:v>43485</c:v>
                </c:pt>
                <c:pt idx="748">
                  <c:v>43486</c:v>
                </c:pt>
                <c:pt idx="749">
                  <c:v>43487</c:v>
                </c:pt>
                <c:pt idx="750">
                  <c:v>43488</c:v>
                </c:pt>
                <c:pt idx="751">
                  <c:v>43489</c:v>
                </c:pt>
                <c:pt idx="752">
                  <c:v>43490</c:v>
                </c:pt>
                <c:pt idx="753">
                  <c:v>43491</c:v>
                </c:pt>
                <c:pt idx="754">
                  <c:v>43492</c:v>
                </c:pt>
                <c:pt idx="755">
                  <c:v>43493</c:v>
                </c:pt>
                <c:pt idx="756">
                  <c:v>43494</c:v>
                </c:pt>
                <c:pt idx="757">
                  <c:v>43495</c:v>
                </c:pt>
                <c:pt idx="758">
                  <c:v>43496</c:v>
                </c:pt>
                <c:pt idx="759">
                  <c:v>43497</c:v>
                </c:pt>
                <c:pt idx="760">
                  <c:v>43498</c:v>
                </c:pt>
                <c:pt idx="761">
                  <c:v>43499</c:v>
                </c:pt>
                <c:pt idx="762">
                  <c:v>43500</c:v>
                </c:pt>
                <c:pt idx="763">
                  <c:v>43501</c:v>
                </c:pt>
                <c:pt idx="764">
                  <c:v>43502</c:v>
                </c:pt>
                <c:pt idx="765">
                  <c:v>43503</c:v>
                </c:pt>
                <c:pt idx="766">
                  <c:v>43504</c:v>
                </c:pt>
                <c:pt idx="767">
                  <c:v>43505</c:v>
                </c:pt>
                <c:pt idx="768">
                  <c:v>43506</c:v>
                </c:pt>
                <c:pt idx="769">
                  <c:v>43507</c:v>
                </c:pt>
                <c:pt idx="770">
                  <c:v>43508</c:v>
                </c:pt>
                <c:pt idx="771">
                  <c:v>43509</c:v>
                </c:pt>
                <c:pt idx="772">
                  <c:v>43510</c:v>
                </c:pt>
                <c:pt idx="773">
                  <c:v>43511</c:v>
                </c:pt>
                <c:pt idx="774">
                  <c:v>43512</c:v>
                </c:pt>
                <c:pt idx="775">
                  <c:v>43513</c:v>
                </c:pt>
                <c:pt idx="776">
                  <c:v>43514</c:v>
                </c:pt>
                <c:pt idx="777">
                  <c:v>43515</c:v>
                </c:pt>
                <c:pt idx="778">
                  <c:v>43516</c:v>
                </c:pt>
                <c:pt idx="779">
                  <c:v>43517</c:v>
                </c:pt>
                <c:pt idx="780">
                  <c:v>43518</c:v>
                </c:pt>
                <c:pt idx="781">
                  <c:v>43519</c:v>
                </c:pt>
                <c:pt idx="782">
                  <c:v>43520</c:v>
                </c:pt>
                <c:pt idx="783">
                  <c:v>43521</c:v>
                </c:pt>
                <c:pt idx="784">
                  <c:v>43522</c:v>
                </c:pt>
                <c:pt idx="785">
                  <c:v>43523</c:v>
                </c:pt>
                <c:pt idx="786">
                  <c:v>43524</c:v>
                </c:pt>
                <c:pt idx="787">
                  <c:v>43525</c:v>
                </c:pt>
                <c:pt idx="788">
                  <c:v>43526</c:v>
                </c:pt>
                <c:pt idx="789">
                  <c:v>43527</c:v>
                </c:pt>
                <c:pt idx="790">
                  <c:v>43528</c:v>
                </c:pt>
                <c:pt idx="791">
                  <c:v>43529</c:v>
                </c:pt>
                <c:pt idx="792">
                  <c:v>43530</c:v>
                </c:pt>
                <c:pt idx="793">
                  <c:v>43531</c:v>
                </c:pt>
                <c:pt idx="794">
                  <c:v>43532</c:v>
                </c:pt>
                <c:pt idx="795">
                  <c:v>43533</c:v>
                </c:pt>
                <c:pt idx="796">
                  <c:v>43534</c:v>
                </c:pt>
                <c:pt idx="797">
                  <c:v>43535</c:v>
                </c:pt>
                <c:pt idx="798">
                  <c:v>43536</c:v>
                </c:pt>
                <c:pt idx="799">
                  <c:v>43537</c:v>
                </c:pt>
                <c:pt idx="800">
                  <c:v>43538</c:v>
                </c:pt>
                <c:pt idx="801">
                  <c:v>43539</c:v>
                </c:pt>
                <c:pt idx="802">
                  <c:v>43540</c:v>
                </c:pt>
                <c:pt idx="803">
                  <c:v>43541</c:v>
                </c:pt>
                <c:pt idx="804">
                  <c:v>43542</c:v>
                </c:pt>
                <c:pt idx="805">
                  <c:v>43543</c:v>
                </c:pt>
                <c:pt idx="806">
                  <c:v>43544</c:v>
                </c:pt>
                <c:pt idx="807">
                  <c:v>43545</c:v>
                </c:pt>
                <c:pt idx="808">
                  <c:v>43546</c:v>
                </c:pt>
                <c:pt idx="809">
                  <c:v>43547</c:v>
                </c:pt>
                <c:pt idx="810">
                  <c:v>43548</c:v>
                </c:pt>
                <c:pt idx="811">
                  <c:v>43549</c:v>
                </c:pt>
                <c:pt idx="812">
                  <c:v>43550</c:v>
                </c:pt>
                <c:pt idx="813">
                  <c:v>43551</c:v>
                </c:pt>
                <c:pt idx="814">
                  <c:v>43552</c:v>
                </c:pt>
                <c:pt idx="815">
                  <c:v>43553</c:v>
                </c:pt>
                <c:pt idx="816">
                  <c:v>43554</c:v>
                </c:pt>
                <c:pt idx="817">
                  <c:v>43555</c:v>
                </c:pt>
                <c:pt idx="818">
                  <c:v>43556</c:v>
                </c:pt>
                <c:pt idx="819">
                  <c:v>43557</c:v>
                </c:pt>
                <c:pt idx="820">
                  <c:v>43558</c:v>
                </c:pt>
                <c:pt idx="821">
                  <c:v>43559</c:v>
                </c:pt>
                <c:pt idx="822">
                  <c:v>43560</c:v>
                </c:pt>
                <c:pt idx="823">
                  <c:v>43561</c:v>
                </c:pt>
                <c:pt idx="824">
                  <c:v>43562</c:v>
                </c:pt>
                <c:pt idx="825">
                  <c:v>43563</c:v>
                </c:pt>
                <c:pt idx="826">
                  <c:v>43564</c:v>
                </c:pt>
                <c:pt idx="827">
                  <c:v>43565</c:v>
                </c:pt>
                <c:pt idx="828">
                  <c:v>43566</c:v>
                </c:pt>
                <c:pt idx="829">
                  <c:v>43567</c:v>
                </c:pt>
                <c:pt idx="830">
                  <c:v>43568</c:v>
                </c:pt>
                <c:pt idx="831">
                  <c:v>43569</c:v>
                </c:pt>
                <c:pt idx="832">
                  <c:v>43570</c:v>
                </c:pt>
                <c:pt idx="833">
                  <c:v>43571</c:v>
                </c:pt>
                <c:pt idx="834">
                  <c:v>43572</c:v>
                </c:pt>
                <c:pt idx="835">
                  <c:v>43573</c:v>
                </c:pt>
                <c:pt idx="836">
                  <c:v>43574</c:v>
                </c:pt>
                <c:pt idx="837">
                  <c:v>43575</c:v>
                </c:pt>
                <c:pt idx="838">
                  <c:v>43576</c:v>
                </c:pt>
                <c:pt idx="839">
                  <c:v>43577</c:v>
                </c:pt>
                <c:pt idx="840">
                  <c:v>43578</c:v>
                </c:pt>
                <c:pt idx="841">
                  <c:v>43579</c:v>
                </c:pt>
                <c:pt idx="842">
                  <c:v>43580</c:v>
                </c:pt>
                <c:pt idx="843">
                  <c:v>43581</c:v>
                </c:pt>
                <c:pt idx="844">
                  <c:v>43582</c:v>
                </c:pt>
                <c:pt idx="845">
                  <c:v>43583</c:v>
                </c:pt>
                <c:pt idx="846">
                  <c:v>43584</c:v>
                </c:pt>
                <c:pt idx="847">
                  <c:v>43585</c:v>
                </c:pt>
                <c:pt idx="848">
                  <c:v>43586</c:v>
                </c:pt>
                <c:pt idx="849">
                  <c:v>43587</c:v>
                </c:pt>
                <c:pt idx="850">
                  <c:v>43588</c:v>
                </c:pt>
                <c:pt idx="851">
                  <c:v>43589</c:v>
                </c:pt>
                <c:pt idx="852">
                  <c:v>43590</c:v>
                </c:pt>
                <c:pt idx="853">
                  <c:v>43591</c:v>
                </c:pt>
                <c:pt idx="854">
                  <c:v>43592</c:v>
                </c:pt>
                <c:pt idx="855">
                  <c:v>43593</c:v>
                </c:pt>
                <c:pt idx="856">
                  <c:v>43594</c:v>
                </c:pt>
                <c:pt idx="857">
                  <c:v>43595</c:v>
                </c:pt>
                <c:pt idx="858">
                  <c:v>43596</c:v>
                </c:pt>
                <c:pt idx="859">
                  <c:v>43597</c:v>
                </c:pt>
                <c:pt idx="860">
                  <c:v>43598</c:v>
                </c:pt>
                <c:pt idx="861">
                  <c:v>43599</c:v>
                </c:pt>
                <c:pt idx="862">
                  <c:v>43600</c:v>
                </c:pt>
                <c:pt idx="863">
                  <c:v>43601</c:v>
                </c:pt>
                <c:pt idx="864">
                  <c:v>43602</c:v>
                </c:pt>
                <c:pt idx="865">
                  <c:v>43603</c:v>
                </c:pt>
                <c:pt idx="866">
                  <c:v>43604</c:v>
                </c:pt>
                <c:pt idx="867">
                  <c:v>43605</c:v>
                </c:pt>
                <c:pt idx="868">
                  <c:v>43606</c:v>
                </c:pt>
                <c:pt idx="869">
                  <c:v>43607</c:v>
                </c:pt>
                <c:pt idx="870">
                  <c:v>43608</c:v>
                </c:pt>
                <c:pt idx="871">
                  <c:v>43609</c:v>
                </c:pt>
                <c:pt idx="872">
                  <c:v>43610</c:v>
                </c:pt>
                <c:pt idx="873">
                  <c:v>43611</c:v>
                </c:pt>
                <c:pt idx="874">
                  <c:v>43612</c:v>
                </c:pt>
                <c:pt idx="875">
                  <c:v>43613</c:v>
                </c:pt>
                <c:pt idx="876">
                  <c:v>43614</c:v>
                </c:pt>
                <c:pt idx="877">
                  <c:v>43615</c:v>
                </c:pt>
                <c:pt idx="878">
                  <c:v>43616</c:v>
                </c:pt>
                <c:pt idx="879">
                  <c:v>43617</c:v>
                </c:pt>
                <c:pt idx="880">
                  <c:v>43618</c:v>
                </c:pt>
                <c:pt idx="881">
                  <c:v>43619</c:v>
                </c:pt>
                <c:pt idx="882">
                  <c:v>43620</c:v>
                </c:pt>
                <c:pt idx="883">
                  <c:v>43621</c:v>
                </c:pt>
                <c:pt idx="884">
                  <c:v>43622</c:v>
                </c:pt>
                <c:pt idx="885">
                  <c:v>43623</c:v>
                </c:pt>
                <c:pt idx="886">
                  <c:v>43624</c:v>
                </c:pt>
                <c:pt idx="887">
                  <c:v>43625</c:v>
                </c:pt>
                <c:pt idx="888">
                  <c:v>43626</c:v>
                </c:pt>
                <c:pt idx="889">
                  <c:v>43627</c:v>
                </c:pt>
                <c:pt idx="890">
                  <c:v>43628</c:v>
                </c:pt>
                <c:pt idx="891">
                  <c:v>43629</c:v>
                </c:pt>
                <c:pt idx="892">
                  <c:v>43630</c:v>
                </c:pt>
                <c:pt idx="893">
                  <c:v>43631</c:v>
                </c:pt>
                <c:pt idx="894">
                  <c:v>43632</c:v>
                </c:pt>
                <c:pt idx="895">
                  <c:v>43633</c:v>
                </c:pt>
                <c:pt idx="896">
                  <c:v>43634</c:v>
                </c:pt>
                <c:pt idx="897">
                  <c:v>43635</c:v>
                </c:pt>
                <c:pt idx="898">
                  <c:v>43636</c:v>
                </c:pt>
                <c:pt idx="899">
                  <c:v>43637</c:v>
                </c:pt>
                <c:pt idx="900">
                  <c:v>43638</c:v>
                </c:pt>
                <c:pt idx="901">
                  <c:v>43639</c:v>
                </c:pt>
                <c:pt idx="902">
                  <c:v>43640</c:v>
                </c:pt>
                <c:pt idx="903">
                  <c:v>43641</c:v>
                </c:pt>
                <c:pt idx="904">
                  <c:v>43642</c:v>
                </c:pt>
                <c:pt idx="905">
                  <c:v>43643</c:v>
                </c:pt>
                <c:pt idx="906">
                  <c:v>43644</c:v>
                </c:pt>
                <c:pt idx="907">
                  <c:v>43645</c:v>
                </c:pt>
                <c:pt idx="908">
                  <c:v>43646</c:v>
                </c:pt>
                <c:pt idx="909">
                  <c:v>43647</c:v>
                </c:pt>
                <c:pt idx="910">
                  <c:v>43648</c:v>
                </c:pt>
                <c:pt idx="911">
                  <c:v>43649</c:v>
                </c:pt>
                <c:pt idx="912">
                  <c:v>43650</c:v>
                </c:pt>
                <c:pt idx="913">
                  <c:v>43651</c:v>
                </c:pt>
                <c:pt idx="914">
                  <c:v>43652</c:v>
                </c:pt>
                <c:pt idx="915">
                  <c:v>43653</c:v>
                </c:pt>
                <c:pt idx="916">
                  <c:v>43654</c:v>
                </c:pt>
                <c:pt idx="917">
                  <c:v>43655</c:v>
                </c:pt>
                <c:pt idx="918">
                  <c:v>43656</c:v>
                </c:pt>
                <c:pt idx="919">
                  <c:v>43657</c:v>
                </c:pt>
                <c:pt idx="920">
                  <c:v>43658</c:v>
                </c:pt>
                <c:pt idx="921">
                  <c:v>43659</c:v>
                </c:pt>
                <c:pt idx="922">
                  <c:v>43660</c:v>
                </c:pt>
                <c:pt idx="923">
                  <c:v>43661</c:v>
                </c:pt>
                <c:pt idx="924">
                  <c:v>43662</c:v>
                </c:pt>
                <c:pt idx="925">
                  <c:v>43663</c:v>
                </c:pt>
                <c:pt idx="926">
                  <c:v>43664</c:v>
                </c:pt>
                <c:pt idx="927">
                  <c:v>43665</c:v>
                </c:pt>
                <c:pt idx="928">
                  <c:v>43666</c:v>
                </c:pt>
                <c:pt idx="929">
                  <c:v>43667</c:v>
                </c:pt>
                <c:pt idx="930">
                  <c:v>43668</c:v>
                </c:pt>
                <c:pt idx="931">
                  <c:v>43669</c:v>
                </c:pt>
                <c:pt idx="932">
                  <c:v>43670</c:v>
                </c:pt>
                <c:pt idx="933">
                  <c:v>43671</c:v>
                </c:pt>
                <c:pt idx="934">
                  <c:v>43672</c:v>
                </c:pt>
                <c:pt idx="935">
                  <c:v>43673</c:v>
                </c:pt>
                <c:pt idx="936">
                  <c:v>43674</c:v>
                </c:pt>
                <c:pt idx="937">
                  <c:v>43675</c:v>
                </c:pt>
                <c:pt idx="938">
                  <c:v>43676</c:v>
                </c:pt>
                <c:pt idx="939">
                  <c:v>43677</c:v>
                </c:pt>
                <c:pt idx="940">
                  <c:v>43678</c:v>
                </c:pt>
                <c:pt idx="941">
                  <c:v>43679</c:v>
                </c:pt>
                <c:pt idx="942">
                  <c:v>43680</c:v>
                </c:pt>
                <c:pt idx="943">
                  <c:v>43681</c:v>
                </c:pt>
                <c:pt idx="944">
                  <c:v>43682</c:v>
                </c:pt>
                <c:pt idx="945">
                  <c:v>43683</c:v>
                </c:pt>
                <c:pt idx="946">
                  <c:v>43684</c:v>
                </c:pt>
                <c:pt idx="947">
                  <c:v>43685</c:v>
                </c:pt>
                <c:pt idx="948">
                  <c:v>43686</c:v>
                </c:pt>
                <c:pt idx="949">
                  <c:v>43687</c:v>
                </c:pt>
                <c:pt idx="950">
                  <c:v>43688</c:v>
                </c:pt>
                <c:pt idx="951">
                  <c:v>43689</c:v>
                </c:pt>
                <c:pt idx="952">
                  <c:v>43690</c:v>
                </c:pt>
                <c:pt idx="953">
                  <c:v>43691</c:v>
                </c:pt>
                <c:pt idx="954">
                  <c:v>43692</c:v>
                </c:pt>
                <c:pt idx="955">
                  <c:v>43693</c:v>
                </c:pt>
                <c:pt idx="956">
                  <c:v>43694</c:v>
                </c:pt>
                <c:pt idx="957">
                  <c:v>43695</c:v>
                </c:pt>
                <c:pt idx="958">
                  <c:v>43696</c:v>
                </c:pt>
                <c:pt idx="959">
                  <c:v>43697</c:v>
                </c:pt>
                <c:pt idx="960">
                  <c:v>43698</c:v>
                </c:pt>
                <c:pt idx="961">
                  <c:v>43699</c:v>
                </c:pt>
                <c:pt idx="962">
                  <c:v>43700</c:v>
                </c:pt>
                <c:pt idx="963">
                  <c:v>43701</c:v>
                </c:pt>
                <c:pt idx="964">
                  <c:v>43702</c:v>
                </c:pt>
                <c:pt idx="965">
                  <c:v>43703</c:v>
                </c:pt>
                <c:pt idx="966">
                  <c:v>43704</c:v>
                </c:pt>
                <c:pt idx="967">
                  <c:v>43705</c:v>
                </c:pt>
                <c:pt idx="968">
                  <c:v>43706</c:v>
                </c:pt>
                <c:pt idx="969">
                  <c:v>43707</c:v>
                </c:pt>
                <c:pt idx="970">
                  <c:v>43708</c:v>
                </c:pt>
                <c:pt idx="971">
                  <c:v>43709</c:v>
                </c:pt>
                <c:pt idx="972">
                  <c:v>43710</c:v>
                </c:pt>
                <c:pt idx="973">
                  <c:v>43711</c:v>
                </c:pt>
                <c:pt idx="974">
                  <c:v>43712</c:v>
                </c:pt>
                <c:pt idx="975">
                  <c:v>43713</c:v>
                </c:pt>
                <c:pt idx="976">
                  <c:v>43714</c:v>
                </c:pt>
                <c:pt idx="977">
                  <c:v>43715</c:v>
                </c:pt>
                <c:pt idx="978">
                  <c:v>43716</c:v>
                </c:pt>
                <c:pt idx="979">
                  <c:v>43717</c:v>
                </c:pt>
                <c:pt idx="980">
                  <c:v>43718</c:v>
                </c:pt>
                <c:pt idx="981">
                  <c:v>43719</c:v>
                </c:pt>
                <c:pt idx="982">
                  <c:v>43720</c:v>
                </c:pt>
                <c:pt idx="983">
                  <c:v>43721</c:v>
                </c:pt>
                <c:pt idx="984">
                  <c:v>43722</c:v>
                </c:pt>
                <c:pt idx="985">
                  <c:v>43723</c:v>
                </c:pt>
                <c:pt idx="986">
                  <c:v>43724</c:v>
                </c:pt>
                <c:pt idx="987">
                  <c:v>43725</c:v>
                </c:pt>
                <c:pt idx="988">
                  <c:v>43726</c:v>
                </c:pt>
                <c:pt idx="989">
                  <c:v>43727</c:v>
                </c:pt>
                <c:pt idx="990">
                  <c:v>43728</c:v>
                </c:pt>
                <c:pt idx="991">
                  <c:v>43729</c:v>
                </c:pt>
                <c:pt idx="992">
                  <c:v>43730</c:v>
                </c:pt>
                <c:pt idx="993">
                  <c:v>43731</c:v>
                </c:pt>
                <c:pt idx="994">
                  <c:v>43732</c:v>
                </c:pt>
                <c:pt idx="995">
                  <c:v>43733</c:v>
                </c:pt>
                <c:pt idx="996">
                  <c:v>43734</c:v>
                </c:pt>
                <c:pt idx="997">
                  <c:v>43735</c:v>
                </c:pt>
                <c:pt idx="998">
                  <c:v>43736</c:v>
                </c:pt>
                <c:pt idx="999">
                  <c:v>43737</c:v>
                </c:pt>
                <c:pt idx="1000">
                  <c:v>43738</c:v>
                </c:pt>
                <c:pt idx="1001">
                  <c:v>43739</c:v>
                </c:pt>
                <c:pt idx="1002">
                  <c:v>43740</c:v>
                </c:pt>
                <c:pt idx="1003">
                  <c:v>43741</c:v>
                </c:pt>
                <c:pt idx="1004">
                  <c:v>43742</c:v>
                </c:pt>
                <c:pt idx="1005">
                  <c:v>43743</c:v>
                </c:pt>
                <c:pt idx="1006">
                  <c:v>43744</c:v>
                </c:pt>
                <c:pt idx="1007">
                  <c:v>43745</c:v>
                </c:pt>
                <c:pt idx="1008">
                  <c:v>43746</c:v>
                </c:pt>
                <c:pt idx="1009">
                  <c:v>43747</c:v>
                </c:pt>
                <c:pt idx="1010">
                  <c:v>43748</c:v>
                </c:pt>
                <c:pt idx="1011">
                  <c:v>43749</c:v>
                </c:pt>
                <c:pt idx="1012">
                  <c:v>43750</c:v>
                </c:pt>
                <c:pt idx="1013">
                  <c:v>43751</c:v>
                </c:pt>
                <c:pt idx="1014">
                  <c:v>43752</c:v>
                </c:pt>
                <c:pt idx="1015">
                  <c:v>43753</c:v>
                </c:pt>
                <c:pt idx="1016">
                  <c:v>43754</c:v>
                </c:pt>
                <c:pt idx="1017">
                  <c:v>43755</c:v>
                </c:pt>
                <c:pt idx="1018">
                  <c:v>43756</c:v>
                </c:pt>
                <c:pt idx="1019">
                  <c:v>43757</c:v>
                </c:pt>
                <c:pt idx="1020">
                  <c:v>43758</c:v>
                </c:pt>
                <c:pt idx="1021">
                  <c:v>43759</c:v>
                </c:pt>
                <c:pt idx="1022">
                  <c:v>43760</c:v>
                </c:pt>
                <c:pt idx="1023">
                  <c:v>43761</c:v>
                </c:pt>
                <c:pt idx="1024">
                  <c:v>43762</c:v>
                </c:pt>
                <c:pt idx="1025">
                  <c:v>43763</c:v>
                </c:pt>
                <c:pt idx="1026">
                  <c:v>43764</c:v>
                </c:pt>
                <c:pt idx="1027">
                  <c:v>43765</c:v>
                </c:pt>
                <c:pt idx="1028">
                  <c:v>43766</c:v>
                </c:pt>
                <c:pt idx="1029">
                  <c:v>43767</c:v>
                </c:pt>
                <c:pt idx="1030">
                  <c:v>43768</c:v>
                </c:pt>
                <c:pt idx="1031">
                  <c:v>43769</c:v>
                </c:pt>
                <c:pt idx="1032">
                  <c:v>43770</c:v>
                </c:pt>
                <c:pt idx="1033">
                  <c:v>43771</c:v>
                </c:pt>
                <c:pt idx="1034">
                  <c:v>43772</c:v>
                </c:pt>
                <c:pt idx="1035">
                  <c:v>43773</c:v>
                </c:pt>
                <c:pt idx="1036">
                  <c:v>43774</c:v>
                </c:pt>
                <c:pt idx="1037">
                  <c:v>43775</c:v>
                </c:pt>
                <c:pt idx="1038">
                  <c:v>43776</c:v>
                </c:pt>
                <c:pt idx="1039">
                  <c:v>43777</c:v>
                </c:pt>
                <c:pt idx="1040">
                  <c:v>43778</c:v>
                </c:pt>
                <c:pt idx="1041">
                  <c:v>43779</c:v>
                </c:pt>
                <c:pt idx="1042">
                  <c:v>43780</c:v>
                </c:pt>
                <c:pt idx="1043">
                  <c:v>43781</c:v>
                </c:pt>
                <c:pt idx="1044">
                  <c:v>43782</c:v>
                </c:pt>
                <c:pt idx="1045">
                  <c:v>43783</c:v>
                </c:pt>
                <c:pt idx="1046">
                  <c:v>43784</c:v>
                </c:pt>
                <c:pt idx="1047">
                  <c:v>43785</c:v>
                </c:pt>
                <c:pt idx="1048">
                  <c:v>43786</c:v>
                </c:pt>
                <c:pt idx="1049">
                  <c:v>43787</c:v>
                </c:pt>
                <c:pt idx="1050">
                  <c:v>43788</c:v>
                </c:pt>
                <c:pt idx="1051">
                  <c:v>43789</c:v>
                </c:pt>
                <c:pt idx="1052">
                  <c:v>43790</c:v>
                </c:pt>
                <c:pt idx="1053">
                  <c:v>43791</c:v>
                </c:pt>
                <c:pt idx="1054">
                  <c:v>43792</c:v>
                </c:pt>
                <c:pt idx="1055">
                  <c:v>43793</c:v>
                </c:pt>
                <c:pt idx="1056">
                  <c:v>43794</c:v>
                </c:pt>
                <c:pt idx="1057">
                  <c:v>43795</c:v>
                </c:pt>
                <c:pt idx="1058">
                  <c:v>43796</c:v>
                </c:pt>
                <c:pt idx="1059">
                  <c:v>43797</c:v>
                </c:pt>
                <c:pt idx="1060">
                  <c:v>43798</c:v>
                </c:pt>
                <c:pt idx="1061">
                  <c:v>43799</c:v>
                </c:pt>
                <c:pt idx="1062">
                  <c:v>43800</c:v>
                </c:pt>
                <c:pt idx="1063">
                  <c:v>43801</c:v>
                </c:pt>
                <c:pt idx="1064">
                  <c:v>43802</c:v>
                </c:pt>
                <c:pt idx="1065">
                  <c:v>43803</c:v>
                </c:pt>
                <c:pt idx="1066">
                  <c:v>43804</c:v>
                </c:pt>
                <c:pt idx="1067">
                  <c:v>43805</c:v>
                </c:pt>
                <c:pt idx="1068">
                  <c:v>43806</c:v>
                </c:pt>
                <c:pt idx="1069">
                  <c:v>43807</c:v>
                </c:pt>
                <c:pt idx="1070">
                  <c:v>43808</c:v>
                </c:pt>
                <c:pt idx="1071">
                  <c:v>43809</c:v>
                </c:pt>
                <c:pt idx="1072">
                  <c:v>43810</c:v>
                </c:pt>
                <c:pt idx="1073">
                  <c:v>43811</c:v>
                </c:pt>
                <c:pt idx="1074">
                  <c:v>43812</c:v>
                </c:pt>
                <c:pt idx="1075">
                  <c:v>43813</c:v>
                </c:pt>
                <c:pt idx="1076">
                  <c:v>43814</c:v>
                </c:pt>
                <c:pt idx="1077">
                  <c:v>43815</c:v>
                </c:pt>
                <c:pt idx="1078">
                  <c:v>43816</c:v>
                </c:pt>
                <c:pt idx="1079">
                  <c:v>43817</c:v>
                </c:pt>
                <c:pt idx="1080">
                  <c:v>43818</c:v>
                </c:pt>
                <c:pt idx="1081">
                  <c:v>43819</c:v>
                </c:pt>
                <c:pt idx="1082">
                  <c:v>43820</c:v>
                </c:pt>
                <c:pt idx="1083">
                  <c:v>43821</c:v>
                </c:pt>
                <c:pt idx="1084">
                  <c:v>43822</c:v>
                </c:pt>
                <c:pt idx="1085">
                  <c:v>43823</c:v>
                </c:pt>
                <c:pt idx="1086">
                  <c:v>43824</c:v>
                </c:pt>
                <c:pt idx="1087">
                  <c:v>43825</c:v>
                </c:pt>
                <c:pt idx="1088">
                  <c:v>43826</c:v>
                </c:pt>
                <c:pt idx="1089">
                  <c:v>43827</c:v>
                </c:pt>
                <c:pt idx="1090">
                  <c:v>43828</c:v>
                </c:pt>
                <c:pt idx="1091">
                  <c:v>43829</c:v>
                </c:pt>
                <c:pt idx="1092">
                  <c:v>43830</c:v>
                </c:pt>
                <c:pt idx="1093">
                  <c:v>43831</c:v>
                </c:pt>
                <c:pt idx="1094">
                  <c:v>43832</c:v>
                </c:pt>
                <c:pt idx="1095">
                  <c:v>43833</c:v>
                </c:pt>
                <c:pt idx="1096">
                  <c:v>43834</c:v>
                </c:pt>
                <c:pt idx="1097">
                  <c:v>43835</c:v>
                </c:pt>
                <c:pt idx="1098">
                  <c:v>43836</c:v>
                </c:pt>
                <c:pt idx="1099">
                  <c:v>43837</c:v>
                </c:pt>
                <c:pt idx="1100">
                  <c:v>43838</c:v>
                </c:pt>
                <c:pt idx="1101">
                  <c:v>43839</c:v>
                </c:pt>
                <c:pt idx="1102">
                  <c:v>43840</c:v>
                </c:pt>
                <c:pt idx="1103">
                  <c:v>43841</c:v>
                </c:pt>
                <c:pt idx="1104">
                  <c:v>43842</c:v>
                </c:pt>
                <c:pt idx="1105">
                  <c:v>43843</c:v>
                </c:pt>
                <c:pt idx="1106">
                  <c:v>43844</c:v>
                </c:pt>
                <c:pt idx="1107">
                  <c:v>43845</c:v>
                </c:pt>
                <c:pt idx="1108">
                  <c:v>43846</c:v>
                </c:pt>
                <c:pt idx="1109">
                  <c:v>43847</c:v>
                </c:pt>
                <c:pt idx="1110">
                  <c:v>43848</c:v>
                </c:pt>
                <c:pt idx="1111">
                  <c:v>43849</c:v>
                </c:pt>
                <c:pt idx="1112">
                  <c:v>43850</c:v>
                </c:pt>
                <c:pt idx="1113">
                  <c:v>43851</c:v>
                </c:pt>
                <c:pt idx="1114">
                  <c:v>43852</c:v>
                </c:pt>
                <c:pt idx="1115">
                  <c:v>43853</c:v>
                </c:pt>
                <c:pt idx="1116">
                  <c:v>43854</c:v>
                </c:pt>
                <c:pt idx="1117">
                  <c:v>43855</c:v>
                </c:pt>
                <c:pt idx="1118">
                  <c:v>43856</c:v>
                </c:pt>
                <c:pt idx="1119">
                  <c:v>43857</c:v>
                </c:pt>
                <c:pt idx="1120">
                  <c:v>43858</c:v>
                </c:pt>
                <c:pt idx="1121">
                  <c:v>43859</c:v>
                </c:pt>
                <c:pt idx="1122">
                  <c:v>43860</c:v>
                </c:pt>
                <c:pt idx="1123">
                  <c:v>43861</c:v>
                </c:pt>
              </c:numCache>
            </c:numRef>
          </c:cat>
          <c:val>
            <c:numRef>
              <c:f>[scenario.xlsx]Event!$B$1:$B$1124</c:f>
              <c:numCache>
                <c:formatCode>General</c:formatCode>
                <c:ptCount val="1124"/>
                <c:pt idx="0">
                  <c:v>22</c:v>
                </c:pt>
                <c:pt idx="1">
                  <c:v>22.1</c:v>
                </c:pt>
                <c:pt idx="2">
                  <c:v>22.1</c:v>
                </c:pt>
                <c:pt idx="3">
                  <c:v>21.5</c:v>
                </c:pt>
                <c:pt idx="4">
                  <c:v>21.5</c:v>
                </c:pt>
                <c:pt idx="5">
                  <c:v>21.3</c:v>
                </c:pt>
                <c:pt idx="6">
                  <c:v>21.8</c:v>
                </c:pt>
                <c:pt idx="7">
                  <c:v>21.6</c:v>
                </c:pt>
                <c:pt idx="8">
                  <c:v>21.6</c:v>
                </c:pt>
                <c:pt idx="9">
                  <c:v>21.2</c:v>
                </c:pt>
                <c:pt idx="10">
                  <c:v>21.3</c:v>
                </c:pt>
                <c:pt idx="11">
                  <c:v>21.5</c:v>
                </c:pt>
                <c:pt idx="12">
                  <c:v>21.3</c:v>
                </c:pt>
                <c:pt idx="13">
                  <c:v>21.3</c:v>
                </c:pt>
                <c:pt idx="14">
                  <c:v>21.5</c:v>
                </c:pt>
                <c:pt idx="15">
                  <c:v>21.9</c:v>
                </c:pt>
                <c:pt idx="16">
                  <c:v>21.6</c:v>
                </c:pt>
                <c:pt idx="17">
                  <c:v>21.8</c:v>
                </c:pt>
                <c:pt idx="18">
                  <c:v>22.1</c:v>
                </c:pt>
                <c:pt idx="19">
                  <c:v>22</c:v>
                </c:pt>
                <c:pt idx="20">
                  <c:v>21.9</c:v>
                </c:pt>
                <c:pt idx="21">
                  <c:v>21.6</c:v>
                </c:pt>
                <c:pt idx="22">
                  <c:v>21.7</c:v>
                </c:pt>
                <c:pt idx="23">
                  <c:v>21.7</c:v>
                </c:pt>
                <c:pt idx="24">
                  <c:v>21.9</c:v>
                </c:pt>
                <c:pt idx="25">
                  <c:v>21.9</c:v>
                </c:pt>
                <c:pt idx="26">
                  <c:v>21.7</c:v>
                </c:pt>
                <c:pt idx="27">
                  <c:v>21.6</c:v>
                </c:pt>
                <c:pt idx="28">
                  <c:v>21.1</c:v>
                </c:pt>
                <c:pt idx="29">
                  <c:v>21.1</c:v>
                </c:pt>
                <c:pt idx="30">
                  <c:v>21.2</c:v>
                </c:pt>
                <c:pt idx="31">
                  <c:v>21</c:v>
                </c:pt>
                <c:pt idx="32">
                  <c:v>20.9</c:v>
                </c:pt>
                <c:pt idx="33">
                  <c:v>20.7</c:v>
                </c:pt>
                <c:pt idx="34">
                  <c:v>21.3</c:v>
                </c:pt>
                <c:pt idx="35">
                  <c:v>21.5</c:v>
                </c:pt>
                <c:pt idx="36">
                  <c:v>21.6</c:v>
                </c:pt>
                <c:pt idx="37">
                  <c:v>21.6</c:v>
                </c:pt>
                <c:pt idx="38">
                  <c:v>21.5</c:v>
                </c:pt>
                <c:pt idx="39">
                  <c:v>21.6</c:v>
                </c:pt>
                <c:pt idx="40">
                  <c:v>21.7</c:v>
                </c:pt>
                <c:pt idx="41">
                  <c:v>22.1</c:v>
                </c:pt>
                <c:pt idx="42">
                  <c:v>22.3</c:v>
                </c:pt>
                <c:pt idx="43">
                  <c:v>22.1</c:v>
                </c:pt>
                <c:pt idx="44">
                  <c:v>22.4</c:v>
                </c:pt>
                <c:pt idx="45">
                  <c:v>22.1</c:v>
                </c:pt>
                <c:pt idx="46">
                  <c:v>22</c:v>
                </c:pt>
                <c:pt idx="47">
                  <c:v>21.9</c:v>
                </c:pt>
                <c:pt idx="48">
                  <c:v>22.2</c:v>
                </c:pt>
                <c:pt idx="49">
                  <c:v>22.3</c:v>
                </c:pt>
                <c:pt idx="50">
                  <c:v>22.3</c:v>
                </c:pt>
                <c:pt idx="51">
                  <c:v>22.3</c:v>
                </c:pt>
                <c:pt idx="52">
                  <c:v>21.7</c:v>
                </c:pt>
                <c:pt idx="53">
                  <c:v>22.1</c:v>
                </c:pt>
                <c:pt idx="54">
                  <c:v>22.7</c:v>
                </c:pt>
                <c:pt idx="55">
                  <c:v>22.5</c:v>
                </c:pt>
                <c:pt idx="56">
                  <c:v>23.1</c:v>
                </c:pt>
                <c:pt idx="57">
                  <c:v>23</c:v>
                </c:pt>
                <c:pt idx="58">
                  <c:v>22.8</c:v>
                </c:pt>
                <c:pt idx="59">
                  <c:v>22.8</c:v>
                </c:pt>
                <c:pt idx="60">
                  <c:v>22.4</c:v>
                </c:pt>
                <c:pt idx="61">
                  <c:v>23.3</c:v>
                </c:pt>
                <c:pt idx="62">
                  <c:v>23.4</c:v>
                </c:pt>
                <c:pt idx="63">
                  <c:v>23.5</c:v>
                </c:pt>
                <c:pt idx="64">
                  <c:v>23.8</c:v>
                </c:pt>
                <c:pt idx="65">
                  <c:v>23.9</c:v>
                </c:pt>
                <c:pt idx="66">
                  <c:v>23.9</c:v>
                </c:pt>
                <c:pt idx="67">
                  <c:v>23.7</c:v>
                </c:pt>
                <c:pt idx="68">
                  <c:v>24</c:v>
                </c:pt>
                <c:pt idx="69">
                  <c:v>24.2</c:v>
                </c:pt>
                <c:pt idx="70">
                  <c:v>24.2</c:v>
                </c:pt>
                <c:pt idx="71">
                  <c:v>24.2</c:v>
                </c:pt>
                <c:pt idx="72">
                  <c:v>24.2</c:v>
                </c:pt>
                <c:pt idx="73">
                  <c:v>24.5</c:v>
                </c:pt>
                <c:pt idx="74">
                  <c:v>24.2</c:v>
                </c:pt>
                <c:pt idx="75">
                  <c:v>24.5</c:v>
                </c:pt>
                <c:pt idx="76">
                  <c:v>24.6</c:v>
                </c:pt>
                <c:pt idx="77">
                  <c:v>24.6</c:v>
                </c:pt>
                <c:pt idx="78">
                  <c:v>24.2</c:v>
                </c:pt>
                <c:pt idx="79">
                  <c:v>23.8</c:v>
                </c:pt>
                <c:pt idx="80">
                  <c:v>23.9</c:v>
                </c:pt>
                <c:pt idx="81">
                  <c:v>24.2</c:v>
                </c:pt>
                <c:pt idx="82">
                  <c:v>23.9</c:v>
                </c:pt>
                <c:pt idx="83">
                  <c:v>23.9</c:v>
                </c:pt>
                <c:pt idx="84">
                  <c:v>23.9</c:v>
                </c:pt>
                <c:pt idx="85">
                  <c:v>24.1</c:v>
                </c:pt>
                <c:pt idx="86">
                  <c:v>23.8</c:v>
                </c:pt>
                <c:pt idx="87">
                  <c:v>23.5</c:v>
                </c:pt>
                <c:pt idx="88">
                  <c:v>23.5</c:v>
                </c:pt>
                <c:pt idx="89">
                  <c:v>23.8</c:v>
                </c:pt>
                <c:pt idx="90">
                  <c:v>23.8</c:v>
                </c:pt>
                <c:pt idx="91">
                  <c:v>24.1</c:v>
                </c:pt>
                <c:pt idx="92">
                  <c:v>24.3</c:v>
                </c:pt>
                <c:pt idx="93">
                  <c:v>24.2</c:v>
                </c:pt>
                <c:pt idx="94">
                  <c:v>24</c:v>
                </c:pt>
                <c:pt idx="95">
                  <c:v>24.3</c:v>
                </c:pt>
                <c:pt idx="96">
                  <c:v>24</c:v>
                </c:pt>
                <c:pt idx="97">
                  <c:v>24.1</c:v>
                </c:pt>
                <c:pt idx="98">
                  <c:v>23.9</c:v>
                </c:pt>
                <c:pt idx="99">
                  <c:v>23.7</c:v>
                </c:pt>
                <c:pt idx="100">
                  <c:v>24.1</c:v>
                </c:pt>
                <c:pt idx="101">
                  <c:v>24.1</c:v>
                </c:pt>
                <c:pt idx="102">
                  <c:v>24</c:v>
                </c:pt>
                <c:pt idx="103">
                  <c:v>24</c:v>
                </c:pt>
                <c:pt idx="104">
                  <c:v>23.9</c:v>
                </c:pt>
                <c:pt idx="105">
                  <c:v>23.8</c:v>
                </c:pt>
                <c:pt idx="106">
                  <c:v>23.7</c:v>
                </c:pt>
                <c:pt idx="107">
                  <c:v>24</c:v>
                </c:pt>
                <c:pt idx="108">
                  <c:v>23.9</c:v>
                </c:pt>
                <c:pt idx="109">
                  <c:v>23.8</c:v>
                </c:pt>
                <c:pt idx="110">
                  <c:v>23.8</c:v>
                </c:pt>
                <c:pt idx="111">
                  <c:v>23.8</c:v>
                </c:pt>
                <c:pt idx="112">
                  <c:v>23.9</c:v>
                </c:pt>
                <c:pt idx="113">
                  <c:v>23.5</c:v>
                </c:pt>
                <c:pt idx="114">
                  <c:v>23.8</c:v>
                </c:pt>
                <c:pt idx="115">
                  <c:v>23.6</c:v>
                </c:pt>
                <c:pt idx="116">
                  <c:v>23.6</c:v>
                </c:pt>
                <c:pt idx="117">
                  <c:v>23.7</c:v>
                </c:pt>
                <c:pt idx="118">
                  <c:v>23.7</c:v>
                </c:pt>
                <c:pt idx="119">
                  <c:v>23.9</c:v>
                </c:pt>
                <c:pt idx="120">
                  <c:v>23.9</c:v>
                </c:pt>
                <c:pt idx="121">
                  <c:v>24</c:v>
                </c:pt>
                <c:pt idx="122">
                  <c:v>23.9</c:v>
                </c:pt>
                <c:pt idx="123">
                  <c:v>23.8</c:v>
                </c:pt>
                <c:pt idx="124">
                  <c:v>23.7</c:v>
                </c:pt>
                <c:pt idx="125">
                  <c:v>23.7</c:v>
                </c:pt>
                <c:pt idx="126">
                  <c:v>23.5</c:v>
                </c:pt>
                <c:pt idx="127">
                  <c:v>22.7</c:v>
                </c:pt>
                <c:pt idx="128">
                  <c:v>23.2</c:v>
                </c:pt>
                <c:pt idx="129">
                  <c:v>23.1</c:v>
                </c:pt>
                <c:pt idx="130">
                  <c:v>23</c:v>
                </c:pt>
                <c:pt idx="131">
                  <c:v>23</c:v>
                </c:pt>
                <c:pt idx="132">
                  <c:v>23.3</c:v>
                </c:pt>
                <c:pt idx="133">
                  <c:v>23.1</c:v>
                </c:pt>
                <c:pt idx="134">
                  <c:v>23.1</c:v>
                </c:pt>
                <c:pt idx="135">
                  <c:v>23.1</c:v>
                </c:pt>
                <c:pt idx="136">
                  <c:v>22.8</c:v>
                </c:pt>
                <c:pt idx="137">
                  <c:v>22.5</c:v>
                </c:pt>
                <c:pt idx="138">
                  <c:v>21.6</c:v>
                </c:pt>
                <c:pt idx="139">
                  <c:v>21.6</c:v>
                </c:pt>
                <c:pt idx="140">
                  <c:v>22.4</c:v>
                </c:pt>
                <c:pt idx="141">
                  <c:v>22.6</c:v>
                </c:pt>
                <c:pt idx="142">
                  <c:v>22.6</c:v>
                </c:pt>
                <c:pt idx="143">
                  <c:v>22.7</c:v>
                </c:pt>
                <c:pt idx="144">
                  <c:v>22.3</c:v>
                </c:pt>
                <c:pt idx="145">
                  <c:v>22.5</c:v>
                </c:pt>
                <c:pt idx="146">
                  <c:v>22.3</c:v>
                </c:pt>
                <c:pt idx="147">
                  <c:v>22.2</c:v>
                </c:pt>
                <c:pt idx="148">
                  <c:v>22.5</c:v>
                </c:pt>
                <c:pt idx="149">
                  <c:v>22.6</c:v>
                </c:pt>
                <c:pt idx="150">
                  <c:v>22.8</c:v>
                </c:pt>
                <c:pt idx="151">
                  <c:v>22.8</c:v>
                </c:pt>
                <c:pt idx="152">
                  <c:v>23</c:v>
                </c:pt>
                <c:pt idx="153">
                  <c:v>23.2</c:v>
                </c:pt>
                <c:pt idx="154">
                  <c:v>23.2</c:v>
                </c:pt>
                <c:pt idx="155">
                  <c:v>23</c:v>
                </c:pt>
                <c:pt idx="156">
                  <c:v>23.2</c:v>
                </c:pt>
                <c:pt idx="157">
                  <c:v>23.4</c:v>
                </c:pt>
                <c:pt idx="158">
                  <c:v>23.4</c:v>
                </c:pt>
                <c:pt idx="159">
                  <c:v>23.5</c:v>
                </c:pt>
                <c:pt idx="160">
                  <c:v>23.5</c:v>
                </c:pt>
                <c:pt idx="161">
                  <c:v>22.6</c:v>
                </c:pt>
                <c:pt idx="162">
                  <c:v>22.7</c:v>
                </c:pt>
                <c:pt idx="163">
                  <c:v>22.7</c:v>
                </c:pt>
                <c:pt idx="164">
                  <c:v>22.6</c:v>
                </c:pt>
                <c:pt idx="165">
                  <c:v>22.6</c:v>
                </c:pt>
                <c:pt idx="166">
                  <c:v>22.4</c:v>
                </c:pt>
                <c:pt idx="167">
                  <c:v>21.8</c:v>
                </c:pt>
                <c:pt idx="168">
                  <c:v>22</c:v>
                </c:pt>
                <c:pt idx="169">
                  <c:v>22.2</c:v>
                </c:pt>
                <c:pt idx="170">
                  <c:v>22.2</c:v>
                </c:pt>
                <c:pt idx="171">
                  <c:v>22.7</c:v>
                </c:pt>
                <c:pt idx="172">
                  <c:v>22.4</c:v>
                </c:pt>
                <c:pt idx="173">
                  <c:v>22.3</c:v>
                </c:pt>
                <c:pt idx="174">
                  <c:v>22.7</c:v>
                </c:pt>
                <c:pt idx="175">
                  <c:v>22.7</c:v>
                </c:pt>
                <c:pt idx="176">
                  <c:v>22.5</c:v>
                </c:pt>
                <c:pt idx="177">
                  <c:v>22.2</c:v>
                </c:pt>
                <c:pt idx="178">
                  <c:v>22</c:v>
                </c:pt>
                <c:pt idx="179">
                  <c:v>22</c:v>
                </c:pt>
                <c:pt idx="180">
                  <c:v>21.6</c:v>
                </c:pt>
                <c:pt idx="181">
                  <c:v>21.8</c:v>
                </c:pt>
                <c:pt idx="182">
                  <c:v>21.9</c:v>
                </c:pt>
                <c:pt idx="183">
                  <c:v>22.4</c:v>
                </c:pt>
                <c:pt idx="184">
                  <c:v>22.5</c:v>
                </c:pt>
                <c:pt idx="185">
                  <c:v>22.4</c:v>
                </c:pt>
                <c:pt idx="186">
                  <c:v>22.2</c:v>
                </c:pt>
                <c:pt idx="187">
                  <c:v>21.8</c:v>
                </c:pt>
                <c:pt idx="188">
                  <c:v>21.6</c:v>
                </c:pt>
                <c:pt idx="189">
                  <c:v>21</c:v>
                </c:pt>
                <c:pt idx="190">
                  <c:v>20.8</c:v>
                </c:pt>
                <c:pt idx="191">
                  <c:v>21.8</c:v>
                </c:pt>
                <c:pt idx="192">
                  <c:v>21.6</c:v>
                </c:pt>
                <c:pt idx="193">
                  <c:v>21.5</c:v>
                </c:pt>
                <c:pt idx="194">
                  <c:v>21.5</c:v>
                </c:pt>
                <c:pt idx="195">
                  <c:v>21.5</c:v>
                </c:pt>
                <c:pt idx="196">
                  <c:v>21.7</c:v>
                </c:pt>
                <c:pt idx="197">
                  <c:v>21.6</c:v>
                </c:pt>
                <c:pt idx="198">
                  <c:v>21.6</c:v>
                </c:pt>
                <c:pt idx="199">
                  <c:v>21.9</c:v>
                </c:pt>
                <c:pt idx="200">
                  <c:v>22.5</c:v>
                </c:pt>
                <c:pt idx="201">
                  <c:v>22.8</c:v>
                </c:pt>
                <c:pt idx="202">
                  <c:v>22.8</c:v>
                </c:pt>
                <c:pt idx="203">
                  <c:v>22.6</c:v>
                </c:pt>
                <c:pt idx="204">
                  <c:v>22.8</c:v>
                </c:pt>
                <c:pt idx="205">
                  <c:v>22.8</c:v>
                </c:pt>
                <c:pt idx="206">
                  <c:v>22.8</c:v>
                </c:pt>
                <c:pt idx="207">
                  <c:v>23</c:v>
                </c:pt>
                <c:pt idx="208">
                  <c:v>23</c:v>
                </c:pt>
                <c:pt idx="209">
                  <c:v>23.1</c:v>
                </c:pt>
                <c:pt idx="210">
                  <c:v>22.8</c:v>
                </c:pt>
                <c:pt idx="211">
                  <c:v>22.2</c:v>
                </c:pt>
                <c:pt idx="212">
                  <c:v>22</c:v>
                </c:pt>
                <c:pt idx="213">
                  <c:v>22</c:v>
                </c:pt>
                <c:pt idx="214">
                  <c:v>22</c:v>
                </c:pt>
                <c:pt idx="215">
                  <c:v>21.9</c:v>
                </c:pt>
                <c:pt idx="216">
                  <c:v>22.4</c:v>
                </c:pt>
                <c:pt idx="217">
                  <c:v>22.9</c:v>
                </c:pt>
                <c:pt idx="218">
                  <c:v>22.8</c:v>
                </c:pt>
                <c:pt idx="219">
                  <c:v>22.7</c:v>
                </c:pt>
                <c:pt idx="220">
                  <c:v>22.8</c:v>
                </c:pt>
                <c:pt idx="221">
                  <c:v>22.9</c:v>
                </c:pt>
                <c:pt idx="222">
                  <c:v>23</c:v>
                </c:pt>
                <c:pt idx="223">
                  <c:v>23.3</c:v>
                </c:pt>
                <c:pt idx="224">
                  <c:v>23.2</c:v>
                </c:pt>
                <c:pt idx="225">
                  <c:v>22.9</c:v>
                </c:pt>
                <c:pt idx="226">
                  <c:v>23.3</c:v>
                </c:pt>
                <c:pt idx="227">
                  <c:v>23.1</c:v>
                </c:pt>
                <c:pt idx="228">
                  <c:v>22.9</c:v>
                </c:pt>
                <c:pt idx="229">
                  <c:v>22.9</c:v>
                </c:pt>
                <c:pt idx="230">
                  <c:v>22.8</c:v>
                </c:pt>
                <c:pt idx="231">
                  <c:v>22.6</c:v>
                </c:pt>
                <c:pt idx="232">
                  <c:v>22.6</c:v>
                </c:pt>
                <c:pt idx="233">
                  <c:v>22.5</c:v>
                </c:pt>
                <c:pt idx="234">
                  <c:v>22.5</c:v>
                </c:pt>
                <c:pt idx="235">
                  <c:v>22.5</c:v>
                </c:pt>
                <c:pt idx="236">
                  <c:v>22.2</c:v>
                </c:pt>
                <c:pt idx="237">
                  <c:v>22.3</c:v>
                </c:pt>
                <c:pt idx="238">
                  <c:v>22.4</c:v>
                </c:pt>
                <c:pt idx="239">
                  <c:v>22.6</c:v>
                </c:pt>
                <c:pt idx="240">
                  <c:v>22.6</c:v>
                </c:pt>
                <c:pt idx="241">
                  <c:v>22.7</c:v>
                </c:pt>
                <c:pt idx="242">
                  <c:v>23.1</c:v>
                </c:pt>
                <c:pt idx="243">
                  <c:v>23.1</c:v>
                </c:pt>
                <c:pt idx="244">
                  <c:v>23.3</c:v>
                </c:pt>
                <c:pt idx="245">
                  <c:v>23</c:v>
                </c:pt>
                <c:pt idx="246">
                  <c:v>22.7</c:v>
                </c:pt>
                <c:pt idx="247">
                  <c:v>22.7</c:v>
                </c:pt>
                <c:pt idx="248">
                  <c:v>22.5</c:v>
                </c:pt>
                <c:pt idx="249">
                  <c:v>22.7</c:v>
                </c:pt>
                <c:pt idx="250">
                  <c:v>22.8</c:v>
                </c:pt>
                <c:pt idx="251">
                  <c:v>22.5</c:v>
                </c:pt>
                <c:pt idx="252">
                  <c:v>22.5</c:v>
                </c:pt>
                <c:pt idx="253">
                  <c:v>22.5</c:v>
                </c:pt>
                <c:pt idx="254">
                  <c:v>22.3</c:v>
                </c:pt>
                <c:pt idx="255">
                  <c:v>22.5</c:v>
                </c:pt>
                <c:pt idx="256">
                  <c:v>22.3</c:v>
                </c:pt>
                <c:pt idx="257">
                  <c:v>22.5</c:v>
                </c:pt>
                <c:pt idx="258">
                  <c:v>22.4</c:v>
                </c:pt>
                <c:pt idx="259">
                  <c:v>22.4</c:v>
                </c:pt>
                <c:pt idx="260">
                  <c:v>22.5</c:v>
                </c:pt>
                <c:pt idx="261">
                  <c:v>22.5</c:v>
                </c:pt>
                <c:pt idx="262">
                  <c:v>22.2</c:v>
                </c:pt>
                <c:pt idx="263">
                  <c:v>22.2</c:v>
                </c:pt>
                <c:pt idx="264">
                  <c:v>22.1</c:v>
                </c:pt>
                <c:pt idx="265">
                  <c:v>22</c:v>
                </c:pt>
                <c:pt idx="266">
                  <c:v>21.7</c:v>
                </c:pt>
                <c:pt idx="267">
                  <c:v>21.2</c:v>
                </c:pt>
                <c:pt idx="268">
                  <c:v>21.3</c:v>
                </c:pt>
                <c:pt idx="269">
                  <c:v>21.1</c:v>
                </c:pt>
                <c:pt idx="270">
                  <c:v>21.3</c:v>
                </c:pt>
                <c:pt idx="271">
                  <c:v>21.4</c:v>
                </c:pt>
                <c:pt idx="272">
                  <c:v>21.3</c:v>
                </c:pt>
                <c:pt idx="273">
                  <c:v>21</c:v>
                </c:pt>
                <c:pt idx="274">
                  <c:v>20.9</c:v>
                </c:pt>
                <c:pt idx="275">
                  <c:v>20.8</c:v>
                </c:pt>
                <c:pt idx="276">
                  <c:v>21</c:v>
                </c:pt>
                <c:pt idx="277">
                  <c:v>20.8</c:v>
                </c:pt>
                <c:pt idx="278">
                  <c:v>20.8</c:v>
                </c:pt>
                <c:pt idx="279">
                  <c:v>20.8</c:v>
                </c:pt>
                <c:pt idx="280">
                  <c:v>20.5</c:v>
                </c:pt>
                <c:pt idx="281">
                  <c:v>20.399999999999999</c:v>
                </c:pt>
                <c:pt idx="282">
                  <c:v>20.100000000000001</c:v>
                </c:pt>
                <c:pt idx="283">
                  <c:v>20.100000000000001</c:v>
                </c:pt>
                <c:pt idx="284">
                  <c:v>20.100000000000001</c:v>
                </c:pt>
                <c:pt idx="285">
                  <c:v>20</c:v>
                </c:pt>
                <c:pt idx="286">
                  <c:v>20.100000000000001</c:v>
                </c:pt>
                <c:pt idx="287">
                  <c:v>20.2</c:v>
                </c:pt>
                <c:pt idx="288">
                  <c:v>20.3</c:v>
                </c:pt>
                <c:pt idx="289">
                  <c:v>20.5</c:v>
                </c:pt>
                <c:pt idx="290">
                  <c:v>20.399999999999999</c:v>
                </c:pt>
                <c:pt idx="291">
                  <c:v>20.100000000000001</c:v>
                </c:pt>
                <c:pt idx="292">
                  <c:v>19.899999999999999</c:v>
                </c:pt>
                <c:pt idx="293">
                  <c:v>19.899999999999999</c:v>
                </c:pt>
                <c:pt idx="294">
                  <c:v>19.8</c:v>
                </c:pt>
                <c:pt idx="295">
                  <c:v>20.399999999999999</c:v>
                </c:pt>
                <c:pt idx="296">
                  <c:v>20.6</c:v>
                </c:pt>
                <c:pt idx="297">
                  <c:v>20.6</c:v>
                </c:pt>
                <c:pt idx="298">
                  <c:v>20.7</c:v>
                </c:pt>
                <c:pt idx="299">
                  <c:v>20.8</c:v>
                </c:pt>
                <c:pt idx="300">
                  <c:v>20.9</c:v>
                </c:pt>
                <c:pt idx="301">
                  <c:v>21</c:v>
                </c:pt>
                <c:pt idx="302">
                  <c:v>21.2</c:v>
                </c:pt>
                <c:pt idx="303">
                  <c:v>21.1</c:v>
                </c:pt>
                <c:pt idx="304">
                  <c:v>21.3</c:v>
                </c:pt>
                <c:pt idx="305">
                  <c:v>21.2</c:v>
                </c:pt>
                <c:pt idx="306">
                  <c:v>20.8</c:v>
                </c:pt>
                <c:pt idx="307">
                  <c:v>21.1</c:v>
                </c:pt>
                <c:pt idx="308">
                  <c:v>21.1</c:v>
                </c:pt>
                <c:pt idx="309">
                  <c:v>20.9</c:v>
                </c:pt>
                <c:pt idx="310">
                  <c:v>20.8</c:v>
                </c:pt>
                <c:pt idx="311">
                  <c:v>20.3</c:v>
                </c:pt>
                <c:pt idx="312">
                  <c:v>20.5</c:v>
                </c:pt>
                <c:pt idx="313">
                  <c:v>20.3</c:v>
                </c:pt>
                <c:pt idx="314">
                  <c:v>20.2</c:v>
                </c:pt>
                <c:pt idx="315">
                  <c:v>20.3</c:v>
                </c:pt>
                <c:pt idx="316">
                  <c:v>20</c:v>
                </c:pt>
                <c:pt idx="317">
                  <c:v>19.899999999999999</c:v>
                </c:pt>
                <c:pt idx="318">
                  <c:v>20.3</c:v>
                </c:pt>
                <c:pt idx="319">
                  <c:v>20.2</c:v>
                </c:pt>
                <c:pt idx="320">
                  <c:v>20.3</c:v>
                </c:pt>
                <c:pt idx="321">
                  <c:v>20.399999999999999</c:v>
                </c:pt>
                <c:pt idx="322">
                  <c:v>20.3</c:v>
                </c:pt>
                <c:pt idx="323">
                  <c:v>20.2</c:v>
                </c:pt>
                <c:pt idx="324">
                  <c:v>20.2</c:v>
                </c:pt>
                <c:pt idx="325">
                  <c:v>20.5</c:v>
                </c:pt>
                <c:pt idx="326">
                  <c:v>20.5</c:v>
                </c:pt>
                <c:pt idx="327">
                  <c:v>20.5</c:v>
                </c:pt>
                <c:pt idx="328">
                  <c:v>20.5</c:v>
                </c:pt>
                <c:pt idx="329">
                  <c:v>20.399999999999999</c:v>
                </c:pt>
                <c:pt idx="330">
                  <c:v>20.7</c:v>
                </c:pt>
                <c:pt idx="331">
                  <c:v>20.6</c:v>
                </c:pt>
                <c:pt idx="332">
                  <c:v>19.3</c:v>
                </c:pt>
                <c:pt idx="333">
                  <c:v>18.8</c:v>
                </c:pt>
                <c:pt idx="334">
                  <c:v>18.600000000000001</c:v>
                </c:pt>
                <c:pt idx="335">
                  <c:v>18.2</c:v>
                </c:pt>
                <c:pt idx="336">
                  <c:v>18.3</c:v>
                </c:pt>
                <c:pt idx="337">
                  <c:v>18.399999999999999</c:v>
                </c:pt>
                <c:pt idx="338">
                  <c:v>18.2</c:v>
                </c:pt>
                <c:pt idx="339">
                  <c:v>18.600000000000001</c:v>
                </c:pt>
                <c:pt idx="340">
                  <c:v>18.600000000000001</c:v>
                </c:pt>
                <c:pt idx="341">
                  <c:v>18.600000000000001</c:v>
                </c:pt>
                <c:pt idx="342">
                  <c:v>18.600000000000001</c:v>
                </c:pt>
                <c:pt idx="343">
                  <c:v>18.600000000000001</c:v>
                </c:pt>
                <c:pt idx="344">
                  <c:v>18.5</c:v>
                </c:pt>
                <c:pt idx="345">
                  <c:v>18.600000000000001</c:v>
                </c:pt>
                <c:pt idx="346">
                  <c:v>18.8</c:v>
                </c:pt>
                <c:pt idx="347">
                  <c:v>19.100000000000001</c:v>
                </c:pt>
                <c:pt idx="348">
                  <c:v>19.399999999999999</c:v>
                </c:pt>
                <c:pt idx="349">
                  <c:v>19.2</c:v>
                </c:pt>
                <c:pt idx="350">
                  <c:v>19.2</c:v>
                </c:pt>
                <c:pt idx="351">
                  <c:v>18.899999999999999</c:v>
                </c:pt>
                <c:pt idx="352">
                  <c:v>18.8</c:v>
                </c:pt>
                <c:pt idx="353">
                  <c:v>19.2</c:v>
                </c:pt>
                <c:pt idx="354">
                  <c:v>19.2</c:v>
                </c:pt>
                <c:pt idx="355">
                  <c:v>19</c:v>
                </c:pt>
                <c:pt idx="356">
                  <c:v>18.8</c:v>
                </c:pt>
                <c:pt idx="357">
                  <c:v>18.7</c:v>
                </c:pt>
                <c:pt idx="358">
                  <c:v>19</c:v>
                </c:pt>
                <c:pt idx="359">
                  <c:v>19</c:v>
                </c:pt>
                <c:pt idx="360">
                  <c:v>18.899999999999999</c:v>
                </c:pt>
                <c:pt idx="361">
                  <c:v>19.3</c:v>
                </c:pt>
                <c:pt idx="362">
                  <c:v>19.2</c:v>
                </c:pt>
                <c:pt idx="363">
                  <c:v>19.3</c:v>
                </c:pt>
                <c:pt idx="364">
                  <c:v>19.3</c:v>
                </c:pt>
                <c:pt idx="365">
                  <c:v>19.2</c:v>
                </c:pt>
                <c:pt idx="366">
                  <c:v>19.5</c:v>
                </c:pt>
                <c:pt idx="367">
                  <c:v>19.899999999999999</c:v>
                </c:pt>
                <c:pt idx="368">
                  <c:v>20.100000000000001</c:v>
                </c:pt>
                <c:pt idx="369">
                  <c:v>19.8</c:v>
                </c:pt>
                <c:pt idx="370">
                  <c:v>19.8</c:v>
                </c:pt>
                <c:pt idx="371">
                  <c:v>19.399999999999999</c:v>
                </c:pt>
                <c:pt idx="372">
                  <c:v>19.2</c:v>
                </c:pt>
                <c:pt idx="373">
                  <c:v>19</c:v>
                </c:pt>
                <c:pt idx="374">
                  <c:v>19</c:v>
                </c:pt>
                <c:pt idx="375">
                  <c:v>19</c:v>
                </c:pt>
                <c:pt idx="376">
                  <c:v>19.3</c:v>
                </c:pt>
                <c:pt idx="377">
                  <c:v>19.3</c:v>
                </c:pt>
                <c:pt idx="378">
                  <c:v>19.3</c:v>
                </c:pt>
                <c:pt idx="379">
                  <c:v>19.100000000000001</c:v>
                </c:pt>
                <c:pt idx="380">
                  <c:v>18.899999999999999</c:v>
                </c:pt>
                <c:pt idx="381">
                  <c:v>19</c:v>
                </c:pt>
                <c:pt idx="382">
                  <c:v>19.100000000000001</c:v>
                </c:pt>
                <c:pt idx="383">
                  <c:v>19.100000000000001</c:v>
                </c:pt>
                <c:pt idx="384">
                  <c:v>19.100000000000001</c:v>
                </c:pt>
                <c:pt idx="385">
                  <c:v>19</c:v>
                </c:pt>
                <c:pt idx="386">
                  <c:v>19.600000000000001</c:v>
                </c:pt>
                <c:pt idx="387">
                  <c:v>19.600000000000001</c:v>
                </c:pt>
                <c:pt idx="388">
                  <c:v>19.600000000000001</c:v>
                </c:pt>
                <c:pt idx="389">
                  <c:v>19.600000000000001</c:v>
                </c:pt>
                <c:pt idx="390">
                  <c:v>19.5</c:v>
                </c:pt>
                <c:pt idx="391">
                  <c:v>19.2</c:v>
                </c:pt>
                <c:pt idx="392">
                  <c:v>19.100000000000001</c:v>
                </c:pt>
                <c:pt idx="393">
                  <c:v>19.5</c:v>
                </c:pt>
                <c:pt idx="394">
                  <c:v>19.8</c:v>
                </c:pt>
                <c:pt idx="395">
                  <c:v>19.899999999999999</c:v>
                </c:pt>
                <c:pt idx="396">
                  <c:v>20</c:v>
                </c:pt>
                <c:pt idx="397">
                  <c:v>20.2</c:v>
                </c:pt>
                <c:pt idx="398">
                  <c:v>19.899999999999999</c:v>
                </c:pt>
                <c:pt idx="399">
                  <c:v>19.8</c:v>
                </c:pt>
                <c:pt idx="400">
                  <c:v>19.8</c:v>
                </c:pt>
                <c:pt idx="401">
                  <c:v>20.5</c:v>
                </c:pt>
                <c:pt idx="402">
                  <c:v>20.399999999999999</c:v>
                </c:pt>
                <c:pt idx="403">
                  <c:v>20.6</c:v>
                </c:pt>
                <c:pt idx="404">
                  <c:v>20.9</c:v>
                </c:pt>
                <c:pt idx="405">
                  <c:v>21</c:v>
                </c:pt>
                <c:pt idx="406">
                  <c:v>20.9</c:v>
                </c:pt>
                <c:pt idx="407">
                  <c:v>20.7</c:v>
                </c:pt>
                <c:pt idx="408">
                  <c:v>20.9</c:v>
                </c:pt>
                <c:pt idx="409">
                  <c:v>20.7</c:v>
                </c:pt>
                <c:pt idx="410">
                  <c:v>20.7</c:v>
                </c:pt>
                <c:pt idx="411">
                  <c:v>20.6</c:v>
                </c:pt>
                <c:pt idx="412">
                  <c:v>20.9</c:v>
                </c:pt>
                <c:pt idx="413">
                  <c:v>20.7</c:v>
                </c:pt>
                <c:pt idx="414">
                  <c:v>20.7</c:v>
                </c:pt>
                <c:pt idx="415">
                  <c:v>20.6</c:v>
                </c:pt>
                <c:pt idx="416">
                  <c:v>20.5</c:v>
                </c:pt>
                <c:pt idx="417">
                  <c:v>21</c:v>
                </c:pt>
                <c:pt idx="418">
                  <c:v>20.9</c:v>
                </c:pt>
                <c:pt idx="419">
                  <c:v>20.8</c:v>
                </c:pt>
                <c:pt idx="420">
                  <c:v>20.9</c:v>
                </c:pt>
                <c:pt idx="421">
                  <c:v>20.8</c:v>
                </c:pt>
                <c:pt idx="422">
                  <c:v>20.7</c:v>
                </c:pt>
                <c:pt idx="423">
                  <c:v>20.6</c:v>
                </c:pt>
                <c:pt idx="424">
                  <c:v>20.7</c:v>
                </c:pt>
                <c:pt idx="425">
                  <c:v>20.7</c:v>
                </c:pt>
                <c:pt idx="426">
                  <c:v>20.399999999999999</c:v>
                </c:pt>
                <c:pt idx="427">
                  <c:v>20.5</c:v>
                </c:pt>
                <c:pt idx="428">
                  <c:v>20.6</c:v>
                </c:pt>
                <c:pt idx="429">
                  <c:v>20.5</c:v>
                </c:pt>
                <c:pt idx="430">
                  <c:v>20.5</c:v>
                </c:pt>
                <c:pt idx="431">
                  <c:v>20.5</c:v>
                </c:pt>
                <c:pt idx="432">
                  <c:v>20.7</c:v>
                </c:pt>
                <c:pt idx="433">
                  <c:v>20.9</c:v>
                </c:pt>
                <c:pt idx="434">
                  <c:v>21</c:v>
                </c:pt>
                <c:pt idx="435">
                  <c:v>20.9</c:v>
                </c:pt>
                <c:pt idx="436">
                  <c:v>21.1</c:v>
                </c:pt>
                <c:pt idx="437">
                  <c:v>21.7</c:v>
                </c:pt>
                <c:pt idx="438">
                  <c:v>21.7</c:v>
                </c:pt>
                <c:pt idx="439">
                  <c:v>21.5</c:v>
                </c:pt>
                <c:pt idx="440">
                  <c:v>21</c:v>
                </c:pt>
                <c:pt idx="441">
                  <c:v>21.3</c:v>
                </c:pt>
                <c:pt idx="442">
                  <c:v>21.2</c:v>
                </c:pt>
                <c:pt idx="443">
                  <c:v>21.3</c:v>
                </c:pt>
                <c:pt idx="444">
                  <c:v>21.5</c:v>
                </c:pt>
                <c:pt idx="445">
                  <c:v>21.5</c:v>
                </c:pt>
                <c:pt idx="446">
                  <c:v>21.2</c:v>
                </c:pt>
                <c:pt idx="447">
                  <c:v>21.1</c:v>
                </c:pt>
                <c:pt idx="448">
                  <c:v>21.2</c:v>
                </c:pt>
                <c:pt idx="449">
                  <c:v>21.3</c:v>
                </c:pt>
                <c:pt idx="450">
                  <c:v>21.1</c:v>
                </c:pt>
                <c:pt idx="451">
                  <c:v>21</c:v>
                </c:pt>
                <c:pt idx="452">
                  <c:v>21.1</c:v>
                </c:pt>
                <c:pt idx="453">
                  <c:v>20.9</c:v>
                </c:pt>
                <c:pt idx="454">
                  <c:v>21</c:v>
                </c:pt>
                <c:pt idx="455">
                  <c:v>21.7</c:v>
                </c:pt>
                <c:pt idx="456">
                  <c:v>21.8</c:v>
                </c:pt>
                <c:pt idx="457">
                  <c:v>21.6</c:v>
                </c:pt>
                <c:pt idx="458">
                  <c:v>21.6</c:v>
                </c:pt>
                <c:pt idx="459">
                  <c:v>21.8</c:v>
                </c:pt>
                <c:pt idx="460">
                  <c:v>21.8</c:v>
                </c:pt>
                <c:pt idx="461">
                  <c:v>21.9</c:v>
                </c:pt>
                <c:pt idx="462">
                  <c:v>21.8</c:v>
                </c:pt>
                <c:pt idx="463">
                  <c:v>21.9</c:v>
                </c:pt>
                <c:pt idx="464">
                  <c:v>21.6</c:v>
                </c:pt>
                <c:pt idx="465">
                  <c:v>21.4</c:v>
                </c:pt>
                <c:pt idx="466">
                  <c:v>21.6</c:v>
                </c:pt>
                <c:pt idx="467">
                  <c:v>21.3</c:v>
                </c:pt>
                <c:pt idx="468">
                  <c:v>21.3</c:v>
                </c:pt>
                <c:pt idx="469">
                  <c:v>21.2</c:v>
                </c:pt>
                <c:pt idx="470">
                  <c:v>21.7</c:v>
                </c:pt>
                <c:pt idx="471">
                  <c:v>21.5</c:v>
                </c:pt>
                <c:pt idx="472">
                  <c:v>21.3</c:v>
                </c:pt>
                <c:pt idx="473">
                  <c:v>21.3</c:v>
                </c:pt>
                <c:pt idx="474">
                  <c:v>21.6</c:v>
                </c:pt>
                <c:pt idx="475">
                  <c:v>21.5</c:v>
                </c:pt>
                <c:pt idx="476">
                  <c:v>21.3</c:v>
                </c:pt>
                <c:pt idx="477">
                  <c:v>21.3</c:v>
                </c:pt>
                <c:pt idx="478">
                  <c:v>21.1</c:v>
                </c:pt>
                <c:pt idx="479">
                  <c:v>21.8</c:v>
                </c:pt>
                <c:pt idx="480">
                  <c:v>21.6</c:v>
                </c:pt>
                <c:pt idx="481">
                  <c:v>21.6</c:v>
                </c:pt>
                <c:pt idx="482">
                  <c:v>21.4</c:v>
                </c:pt>
                <c:pt idx="483">
                  <c:v>21.2</c:v>
                </c:pt>
                <c:pt idx="484">
                  <c:v>21.2</c:v>
                </c:pt>
                <c:pt idx="485">
                  <c:v>21.1</c:v>
                </c:pt>
                <c:pt idx="486">
                  <c:v>21</c:v>
                </c:pt>
                <c:pt idx="487">
                  <c:v>20.9</c:v>
                </c:pt>
                <c:pt idx="488">
                  <c:v>21</c:v>
                </c:pt>
                <c:pt idx="489">
                  <c:v>21.1</c:v>
                </c:pt>
                <c:pt idx="490">
                  <c:v>20.9</c:v>
                </c:pt>
                <c:pt idx="491">
                  <c:v>21</c:v>
                </c:pt>
                <c:pt idx="492">
                  <c:v>21</c:v>
                </c:pt>
                <c:pt idx="493">
                  <c:v>21.1</c:v>
                </c:pt>
                <c:pt idx="494">
                  <c:v>21</c:v>
                </c:pt>
                <c:pt idx="495">
                  <c:v>21.1</c:v>
                </c:pt>
                <c:pt idx="496">
                  <c:v>20.8</c:v>
                </c:pt>
                <c:pt idx="497">
                  <c:v>20.9</c:v>
                </c:pt>
                <c:pt idx="498">
                  <c:v>20.8</c:v>
                </c:pt>
                <c:pt idx="499">
                  <c:v>20.9</c:v>
                </c:pt>
                <c:pt idx="500">
                  <c:v>21.2</c:v>
                </c:pt>
                <c:pt idx="501">
                  <c:v>21.2</c:v>
                </c:pt>
                <c:pt idx="502">
                  <c:v>21.1</c:v>
                </c:pt>
                <c:pt idx="503">
                  <c:v>21.2</c:v>
                </c:pt>
                <c:pt idx="504">
                  <c:v>21</c:v>
                </c:pt>
                <c:pt idx="505">
                  <c:v>21.1</c:v>
                </c:pt>
                <c:pt idx="506">
                  <c:v>21.4</c:v>
                </c:pt>
                <c:pt idx="507">
                  <c:v>21.6</c:v>
                </c:pt>
                <c:pt idx="508">
                  <c:v>21.6</c:v>
                </c:pt>
                <c:pt idx="509">
                  <c:v>22.4</c:v>
                </c:pt>
                <c:pt idx="510">
                  <c:v>22.2</c:v>
                </c:pt>
                <c:pt idx="511">
                  <c:v>22</c:v>
                </c:pt>
                <c:pt idx="512">
                  <c:v>21.8</c:v>
                </c:pt>
                <c:pt idx="513">
                  <c:v>21.7</c:v>
                </c:pt>
                <c:pt idx="514">
                  <c:v>21.7</c:v>
                </c:pt>
                <c:pt idx="515">
                  <c:v>21.6</c:v>
                </c:pt>
                <c:pt idx="516">
                  <c:v>22.3</c:v>
                </c:pt>
                <c:pt idx="517">
                  <c:v>22.3</c:v>
                </c:pt>
                <c:pt idx="518">
                  <c:v>22.1</c:v>
                </c:pt>
                <c:pt idx="519">
                  <c:v>22.5</c:v>
                </c:pt>
                <c:pt idx="520">
                  <c:v>22.7</c:v>
                </c:pt>
                <c:pt idx="521">
                  <c:v>22.4</c:v>
                </c:pt>
                <c:pt idx="522">
                  <c:v>22.3</c:v>
                </c:pt>
                <c:pt idx="523">
                  <c:v>22.1</c:v>
                </c:pt>
                <c:pt idx="524">
                  <c:v>21.9</c:v>
                </c:pt>
                <c:pt idx="525">
                  <c:v>22.5</c:v>
                </c:pt>
                <c:pt idx="526">
                  <c:v>22.6</c:v>
                </c:pt>
                <c:pt idx="527">
                  <c:v>22.2</c:v>
                </c:pt>
                <c:pt idx="528">
                  <c:v>22.1</c:v>
                </c:pt>
                <c:pt idx="529">
                  <c:v>22.6</c:v>
                </c:pt>
                <c:pt idx="530">
                  <c:v>22.5</c:v>
                </c:pt>
                <c:pt idx="531">
                  <c:v>22.2</c:v>
                </c:pt>
                <c:pt idx="532">
                  <c:v>22.4</c:v>
                </c:pt>
                <c:pt idx="533">
                  <c:v>23.1</c:v>
                </c:pt>
                <c:pt idx="534">
                  <c:v>23.1</c:v>
                </c:pt>
                <c:pt idx="535">
                  <c:v>22.9</c:v>
                </c:pt>
                <c:pt idx="536">
                  <c:v>23</c:v>
                </c:pt>
                <c:pt idx="537">
                  <c:v>22.4</c:v>
                </c:pt>
                <c:pt idx="538">
                  <c:v>22.7</c:v>
                </c:pt>
                <c:pt idx="539">
                  <c:v>22.6</c:v>
                </c:pt>
                <c:pt idx="540">
                  <c:v>22.7</c:v>
                </c:pt>
                <c:pt idx="541">
                  <c:v>22.7</c:v>
                </c:pt>
                <c:pt idx="542">
                  <c:v>22.7</c:v>
                </c:pt>
                <c:pt idx="543">
                  <c:v>22.3</c:v>
                </c:pt>
                <c:pt idx="544">
                  <c:v>22.8</c:v>
                </c:pt>
                <c:pt idx="545">
                  <c:v>22.8</c:v>
                </c:pt>
                <c:pt idx="546">
                  <c:v>22.9</c:v>
                </c:pt>
                <c:pt idx="547">
                  <c:v>23</c:v>
                </c:pt>
                <c:pt idx="548">
                  <c:v>23.5</c:v>
                </c:pt>
                <c:pt idx="549">
                  <c:v>23.5</c:v>
                </c:pt>
                <c:pt idx="550">
                  <c:v>23.8</c:v>
                </c:pt>
                <c:pt idx="551">
                  <c:v>23.5</c:v>
                </c:pt>
                <c:pt idx="552">
                  <c:v>23.5</c:v>
                </c:pt>
                <c:pt idx="553">
                  <c:v>23.1</c:v>
                </c:pt>
                <c:pt idx="554">
                  <c:v>23.9</c:v>
                </c:pt>
                <c:pt idx="555">
                  <c:v>23.7</c:v>
                </c:pt>
                <c:pt idx="556">
                  <c:v>23.6</c:v>
                </c:pt>
                <c:pt idx="557">
                  <c:v>23.3</c:v>
                </c:pt>
                <c:pt idx="558">
                  <c:v>23.1</c:v>
                </c:pt>
                <c:pt idx="559">
                  <c:v>23.4</c:v>
                </c:pt>
                <c:pt idx="560">
                  <c:v>23.7</c:v>
                </c:pt>
                <c:pt idx="561">
                  <c:v>23.3</c:v>
                </c:pt>
                <c:pt idx="562">
                  <c:v>23.4</c:v>
                </c:pt>
                <c:pt idx="563">
                  <c:v>23.8</c:v>
                </c:pt>
                <c:pt idx="564">
                  <c:v>23.7</c:v>
                </c:pt>
                <c:pt idx="565">
                  <c:v>23.5</c:v>
                </c:pt>
                <c:pt idx="566">
                  <c:v>23</c:v>
                </c:pt>
                <c:pt idx="567">
                  <c:v>22.5</c:v>
                </c:pt>
                <c:pt idx="568">
                  <c:v>22.8</c:v>
                </c:pt>
                <c:pt idx="569">
                  <c:v>22.9</c:v>
                </c:pt>
                <c:pt idx="570">
                  <c:v>22.8</c:v>
                </c:pt>
                <c:pt idx="571">
                  <c:v>22.3</c:v>
                </c:pt>
                <c:pt idx="572">
                  <c:v>22.2</c:v>
                </c:pt>
                <c:pt idx="573">
                  <c:v>22.4</c:v>
                </c:pt>
                <c:pt idx="574">
                  <c:v>23</c:v>
                </c:pt>
                <c:pt idx="575">
                  <c:v>23.5</c:v>
                </c:pt>
                <c:pt idx="576">
                  <c:v>23.6</c:v>
                </c:pt>
                <c:pt idx="577">
                  <c:v>24.8</c:v>
                </c:pt>
                <c:pt idx="578">
                  <c:v>24.5</c:v>
                </c:pt>
                <c:pt idx="579">
                  <c:v>25.5</c:v>
                </c:pt>
                <c:pt idx="580">
                  <c:v>26.25</c:v>
                </c:pt>
                <c:pt idx="581">
                  <c:v>26.25</c:v>
                </c:pt>
                <c:pt idx="582">
                  <c:v>26.25</c:v>
                </c:pt>
                <c:pt idx="583">
                  <c:v>26.25</c:v>
                </c:pt>
                <c:pt idx="584">
                  <c:v>26.75</c:v>
                </c:pt>
                <c:pt idx="585">
                  <c:v>27</c:v>
                </c:pt>
                <c:pt idx="586">
                  <c:v>27.25</c:v>
                </c:pt>
                <c:pt idx="587">
                  <c:v>26</c:v>
                </c:pt>
                <c:pt idx="588">
                  <c:v>26.75</c:v>
                </c:pt>
                <c:pt idx="589">
                  <c:v>26.75</c:v>
                </c:pt>
                <c:pt idx="590">
                  <c:v>26.75</c:v>
                </c:pt>
                <c:pt idx="591">
                  <c:v>26.25</c:v>
                </c:pt>
                <c:pt idx="592">
                  <c:v>25.25</c:v>
                </c:pt>
                <c:pt idx="593">
                  <c:v>25</c:v>
                </c:pt>
                <c:pt idx="594">
                  <c:v>25</c:v>
                </c:pt>
                <c:pt idx="595">
                  <c:v>25.25</c:v>
                </c:pt>
                <c:pt idx="596">
                  <c:v>25.5</c:v>
                </c:pt>
                <c:pt idx="597">
                  <c:v>25.5</c:v>
                </c:pt>
                <c:pt idx="598">
                  <c:v>25</c:v>
                </c:pt>
                <c:pt idx="599">
                  <c:v>24.9</c:v>
                </c:pt>
                <c:pt idx="600">
                  <c:v>24.6</c:v>
                </c:pt>
                <c:pt idx="601">
                  <c:v>24</c:v>
                </c:pt>
                <c:pt idx="602">
                  <c:v>25.5</c:v>
                </c:pt>
                <c:pt idx="603">
                  <c:v>25.5</c:v>
                </c:pt>
                <c:pt idx="604">
                  <c:v>25</c:v>
                </c:pt>
                <c:pt idx="605">
                  <c:v>25.25</c:v>
                </c:pt>
                <c:pt idx="606">
                  <c:v>24.8</c:v>
                </c:pt>
                <c:pt idx="607">
                  <c:v>24.6</c:v>
                </c:pt>
                <c:pt idx="608">
                  <c:v>24.9</c:v>
                </c:pt>
                <c:pt idx="609">
                  <c:v>25</c:v>
                </c:pt>
                <c:pt idx="610">
                  <c:v>24.7</c:v>
                </c:pt>
                <c:pt idx="611">
                  <c:v>26</c:v>
                </c:pt>
                <c:pt idx="612">
                  <c:v>26</c:v>
                </c:pt>
                <c:pt idx="613">
                  <c:v>25.25</c:v>
                </c:pt>
                <c:pt idx="614">
                  <c:v>25.75</c:v>
                </c:pt>
                <c:pt idx="615">
                  <c:v>25.75</c:v>
                </c:pt>
                <c:pt idx="616">
                  <c:v>26</c:v>
                </c:pt>
                <c:pt idx="617">
                  <c:v>25.25</c:v>
                </c:pt>
                <c:pt idx="618">
                  <c:v>25.75</c:v>
                </c:pt>
                <c:pt idx="619">
                  <c:v>26</c:v>
                </c:pt>
                <c:pt idx="620">
                  <c:v>26</c:v>
                </c:pt>
                <c:pt idx="621">
                  <c:v>26.25</c:v>
                </c:pt>
                <c:pt idx="622">
                  <c:v>26.25</c:v>
                </c:pt>
                <c:pt idx="623">
                  <c:v>26</c:v>
                </c:pt>
                <c:pt idx="624">
                  <c:v>26</c:v>
                </c:pt>
                <c:pt idx="625">
                  <c:v>26.5</c:v>
                </c:pt>
                <c:pt idx="626">
                  <c:v>26.75</c:v>
                </c:pt>
                <c:pt idx="627">
                  <c:v>27.25</c:v>
                </c:pt>
                <c:pt idx="628">
                  <c:v>27</c:v>
                </c:pt>
                <c:pt idx="629">
                  <c:v>26.5</c:v>
                </c:pt>
                <c:pt idx="630">
                  <c:v>27.25</c:v>
                </c:pt>
                <c:pt idx="631">
                  <c:v>27</c:v>
                </c:pt>
                <c:pt idx="632">
                  <c:v>27</c:v>
                </c:pt>
                <c:pt idx="633">
                  <c:v>26</c:v>
                </c:pt>
                <c:pt idx="634">
                  <c:v>26</c:v>
                </c:pt>
                <c:pt idx="635">
                  <c:v>27</c:v>
                </c:pt>
                <c:pt idx="636">
                  <c:v>27</c:v>
                </c:pt>
                <c:pt idx="637">
                  <c:v>26.75</c:v>
                </c:pt>
                <c:pt idx="638">
                  <c:v>26.25</c:v>
                </c:pt>
                <c:pt idx="639">
                  <c:v>25.5</c:v>
                </c:pt>
                <c:pt idx="640">
                  <c:v>25.5</c:v>
                </c:pt>
                <c:pt idx="641">
                  <c:v>25.5</c:v>
                </c:pt>
                <c:pt idx="642">
                  <c:v>26.5</c:v>
                </c:pt>
                <c:pt idx="643">
                  <c:v>25.75</c:v>
                </c:pt>
                <c:pt idx="644">
                  <c:v>26</c:v>
                </c:pt>
                <c:pt idx="645">
                  <c:v>26.5</c:v>
                </c:pt>
                <c:pt idx="646">
                  <c:v>26.5</c:v>
                </c:pt>
                <c:pt idx="647">
                  <c:v>26.75</c:v>
                </c:pt>
                <c:pt idx="648">
                  <c:v>27</c:v>
                </c:pt>
                <c:pt idx="649">
                  <c:v>26.75</c:v>
                </c:pt>
                <c:pt idx="650">
                  <c:v>26.25</c:v>
                </c:pt>
                <c:pt idx="651">
                  <c:v>26.25</c:v>
                </c:pt>
                <c:pt idx="652">
                  <c:v>26.25</c:v>
                </c:pt>
                <c:pt idx="653">
                  <c:v>26</c:v>
                </c:pt>
                <c:pt idx="654">
                  <c:v>26.25</c:v>
                </c:pt>
                <c:pt idx="655">
                  <c:v>26</c:v>
                </c:pt>
                <c:pt idx="656">
                  <c:v>26.25</c:v>
                </c:pt>
                <c:pt idx="657">
                  <c:v>26.5</c:v>
                </c:pt>
                <c:pt idx="658">
                  <c:v>26</c:v>
                </c:pt>
                <c:pt idx="659">
                  <c:v>26.25</c:v>
                </c:pt>
                <c:pt idx="660">
                  <c:v>26.25</c:v>
                </c:pt>
                <c:pt idx="661">
                  <c:v>25.75</c:v>
                </c:pt>
                <c:pt idx="662">
                  <c:v>25.75</c:v>
                </c:pt>
                <c:pt idx="663">
                  <c:v>26</c:v>
                </c:pt>
                <c:pt idx="664">
                  <c:v>26</c:v>
                </c:pt>
                <c:pt idx="665">
                  <c:v>25.25</c:v>
                </c:pt>
                <c:pt idx="666">
                  <c:v>25.25</c:v>
                </c:pt>
                <c:pt idx="667">
                  <c:v>25.25</c:v>
                </c:pt>
                <c:pt idx="668">
                  <c:v>25.25</c:v>
                </c:pt>
                <c:pt idx="669">
                  <c:v>25.5</c:v>
                </c:pt>
                <c:pt idx="670">
                  <c:v>25.5</c:v>
                </c:pt>
                <c:pt idx="671">
                  <c:v>25.5</c:v>
                </c:pt>
                <c:pt idx="672">
                  <c:v>25.25</c:v>
                </c:pt>
                <c:pt idx="673">
                  <c:v>25</c:v>
                </c:pt>
                <c:pt idx="674">
                  <c:v>25</c:v>
                </c:pt>
                <c:pt idx="675">
                  <c:v>25</c:v>
                </c:pt>
                <c:pt idx="676">
                  <c:v>25</c:v>
                </c:pt>
                <c:pt idx="677">
                  <c:v>24.9</c:v>
                </c:pt>
                <c:pt idx="678">
                  <c:v>24.8</c:v>
                </c:pt>
                <c:pt idx="679">
                  <c:v>25.25</c:v>
                </c:pt>
                <c:pt idx="680">
                  <c:v>24.8</c:v>
                </c:pt>
                <c:pt idx="681">
                  <c:v>24.9</c:v>
                </c:pt>
                <c:pt idx="682">
                  <c:v>25</c:v>
                </c:pt>
                <c:pt idx="683">
                  <c:v>25</c:v>
                </c:pt>
                <c:pt idx="684">
                  <c:v>25</c:v>
                </c:pt>
                <c:pt idx="685">
                  <c:v>25</c:v>
                </c:pt>
                <c:pt idx="686">
                  <c:v>25</c:v>
                </c:pt>
                <c:pt idx="687">
                  <c:v>24.4</c:v>
                </c:pt>
                <c:pt idx="688">
                  <c:v>24.7</c:v>
                </c:pt>
                <c:pt idx="689">
                  <c:v>24.3</c:v>
                </c:pt>
                <c:pt idx="690">
                  <c:v>24.4</c:v>
                </c:pt>
                <c:pt idx="691">
                  <c:v>24.4</c:v>
                </c:pt>
                <c:pt idx="692">
                  <c:v>24.5</c:v>
                </c:pt>
                <c:pt idx="693">
                  <c:v>24.8</c:v>
                </c:pt>
                <c:pt idx="694">
                  <c:v>24.8</c:v>
                </c:pt>
                <c:pt idx="695">
                  <c:v>25</c:v>
                </c:pt>
                <c:pt idx="696">
                  <c:v>24.8</c:v>
                </c:pt>
                <c:pt idx="697">
                  <c:v>25</c:v>
                </c:pt>
                <c:pt idx="698">
                  <c:v>25</c:v>
                </c:pt>
                <c:pt idx="699">
                  <c:v>24.8</c:v>
                </c:pt>
                <c:pt idx="700">
                  <c:v>24.6</c:v>
                </c:pt>
                <c:pt idx="701">
                  <c:v>24.4</c:v>
                </c:pt>
                <c:pt idx="702">
                  <c:v>24.6</c:v>
                </c:pt>
                <c:pt idx="703">
                  <c:v>25.25</c:v>
                </c:pt>
                <c:pt idx="704">
                  <c:v>25</c:v>
                </c:pt>
                <c:pt idx="705">
                  <c:v>25</c:v>
                </c:pt>
                <c:pt idx="706">
                  <c:v>25.25</c:v>
                </c:pt>
                <c:pt idx="707">
                  <c:v>25.5</c:v>
                </c:pt>
                <c:pt idx="708">
                  <c:v>25.75</c:v>
                </c:pt>
                <c:pt idx="709">
                  <c:v>26</c:v>
                </c:pt>
                <c:pt idx="710">
                  <c:v>26</c:v>
                </c:pt>
                <c:pt idx="711">
                  <c:v>26.25</c:v>
                </c:pt>
                <c:pt idx="712">
                  <c:v>26.25</c:v>
                </c:pt>
                <c:pt idx="713">
                  <c:v>26.25</c:v>
                </c:pt>
                <c:pt idx="714">
                  <c:v>26.75</c:v>
                </c:pt>
                <c:pt idx="715">
                  <c:v>26.75</c:v>
                </c:pt>
                <c:pt idx="716">
                  <c:v>26.75</c:v>
                </c:pt>
                <c:pt idx="717">
                  <c:v>26.75</c:v>
                </c:pt>
                <c:pt idx="718">
                  <c:v>26.75</c:v>
                </c:pt>
                <c:pt idx="719">
                  <c:v>26</c:v>
                </c:pt>
                <c:pt idx="720">
                  <c:v>25.75</c:v>
                </c:pt>
                <c:pt idx="721">
                  <c:v>26.25</c:v>
                </c:pt>
                <c:pt idx="722">
                  <c:v>26</c:v>
                </c:pt>
                <c:pt idx="723">
                  <c:v>26.5</c:v>
                </c:pt>
                <c:pt idx="724">
                  <c:v>26.25</c:v>
                </c:pt>
                <c:pt idx="725">
                  <c:v>27</c:v>
                </c:pt>
                <c:pt idx="726">
                  <c:v>26.75</c:v>
                </c:pt>
                <c:pt idx="727">
                  <c:v>26.75</c:v>
                </c:pt>
                <c:pt idx="728">
                  <c:v>26.5</c:v>
                </c:pt>
                <c:pt idx="729">
                  <c:v>26</c:v>
                </c:pt>
                <c:pt idx="730">
                  <c:v>26.25</c:v>
                </c:pt>
                <c:pt idx="731">
                  <c:v>24.5</c:v>
                </c:pt>
                <c:pt idx="732">
                  <c:v>24.8</c:v>
                </c:pt>
                <c:pt idx="733">
                  <c:v>24.5</c:v>
                </c:pt>
                <c:pt idx="734">
                  <c:v>24.6</c:v>
                </c:pt>
                <c:pt idx="735">
                  <c:v>25</c:v>
                </c:pt>
                <c:pt idx="736">
                  <c:v>25.25</c:v>
                </c:pt>
                <c:pt idx="737">
                  <c:v>24.7</c:v>
                </c:pt>
                <c:pt idx="738">
                  <c:v>22.7</c:v>
                </c:pt>
                <c:pt idx="739">
                  <c:v>22.8</c:v>
                </c:pt>
                <c:pt idx="740">
                  <c:v>22.9</c:v>
                </c:pt>
                <c:pt idx="741">
                  <c:v>23.5</c:v>
                </c:pt>
                <c:pt idx="1106">
                  <c:v>24.07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A-48E1-883B-A88710CB7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8179424"/>
        <c:axId val="-1558171264"/>
      </c:lineChart>
      <c:dateAx>
        <c:axId val="-1558179424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-1558171264"/>
        <c:crosses val="autoZero"/>
        <c:auto val="1"/>
        <c:lblOffset val="100"/>
        <c:baseTimeUnit val="days"/>
      </c:dateAx>
      <c:valAx>
        <c:axId val="-1558171264"/>
        <c:scaling>
          <c:orientation val="minMax"/>
          <c:max val="30"/>
          <c:min val="1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-155817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2000" dirty="0"/>
              <a:t>Revenue from international patients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noFill/>
              <a:ln w="19050">
                <a:solidFill>
                  <a:schemeClr val="accent1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66-4719-BCF3-294B20235273}"/>
              </c:ext>
            </c:extLst>
          </c:dPt>
          <c:dPt>
            <c:idx val="6"/>
            <c:invertIfNegative val="0"/>
            <c:bubble3D val="0"/>
            <c:spPr>
              <a:noFill/>
              <a:ln w="19050">
                <a:solidFill>
                  <a:schemeClr val="accent1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66-4719-BCF3-294B202352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oversea!$N$15:$N$21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2018F</c:v>
                </c:pt>
                <c:pt idx="6">
                  <c:v>2019F</c:v>
                </c:pt>
              </c:strCache>
            </c:strRef>
          </c:cat>
          <c:val>
            <c:numRef>
              <c:f>oversea!$O$15:$O$21</c:f>
              <c:numCache>
                <c:formatCode>_-* #,##0_-;\-* #,##0_-;_-* "-"??_-;_-@_-</c:formatCode>
                <c:ptCount val="7"/>
                <c:pt idx="0">
                  <c:v>13641.370200000001</c:v>
                </c:pt>
                <c:pt idx="1">
                  <c:v>14947.917200000005</c:v>
                </c:pt>
                <c:pt idx="2">
                  <c:v>17191.362239999999</c:v>
                </c:pt>
                <c:pt idx="3">
                  <c:v>18670.998232068159</c:v>
                </c:pt>
                <c:pt idx="4">
                  <c:v>20197.108293288005</c:v>
                </c:pt>
                <c:pt idx="5">
                  <c:v>21846.176289848314</c:v>
                </c:pt>
                <c:pt idx="6">
                  <c:v>23629.888573986325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66-4719-BCF3-294B202352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585472512"/>
        <c:axId val="-1585469248"/>
      </c:barChart>
      <c:catAx>
        <c:axId val="-1585472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/>
                  <a:t>Source: Company data, team analysis</a:t>
                </a:r>
                <a:endParaRPr lang="th-TH" dirty="0"/>
              </a:p>
            </c:rich>
          </c:tx>
          <c:layout>
            <c:manualLayout>
              <c:xMode val="edge"/>
              <c:yMode val="edge"/>
              <c:x val="2.714267250025388E-2"/>
              <c:y val="0.918096303781473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9248"/>
        <c:crosses val="autoZero"/>
        <c:auto val="1"/>
        <c:lblAlgn val="ctr"/>
        <c:lblOffset val="100"/>
        <c:noMultiLvlLbl val="0"/>
      </c:catAx>
      <c:valAx>
        <c:axId val="-1585469248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THBmm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1200" b="0" i="0" baseline="0">
                <a:solidFill>
                  <a:sysClr val="windowText" lastClr="000000"/>
                </a:solidFill>
                <a:effectLst/>
                <a:latin typeface="Tw Cen MT" panose="020B0602020104020603" pitchFamily="34" charset="0"/>
              </a:rPr>
              <a:t>Percentage of population at Mid-year residing in Urban Area 2010-2050</a:t>
            </a:r>
            <a:endParaRPr lang="th-TH" sz="1200">
              <a:solidFill>
                <a:sysClr val="windowText" lastClr="000000"/>
              </a:solidFill>
              <a:effectLst/>
              <a:latin typeface="Tw Cen MT" panose="020B06020201040206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53-4ACB-8BE4-EA4AF3E86E92}"/>
              </c:ext>
            </c:extLst>
          </c:dPt>
          <c:dPt>
            <c:idx val="3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53-4ACB-8BE4-EA4AF3E86E92}"/>
              </c:ext>
            </c:extLst>
          </c:dPt>
          <c:dPt>
            <c:idx val="4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53-4ACB-8BE4-EA4AF3E86E92}"/>
              </c:ext>
            </c:extLst>
          </c:dPt>
          <c:dPt>
            <c:idx val="5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53-4ACB-8BE4-EA4AF3E86E92}"/>
              </c:ext>
            </c:extLst>
          </c:dPt>
          <c:dPt>
            <c:idx val="6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B53-4ACB-8BE4-EA4AF3E86E92}"/>
              </c:ext>
            </c:extLst>
          </c:dPt>
          <c:dPt>
            <c:idx val="7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B53-4ACB-8BE4-EA4AF3E86E92}"/>
              </c:ext>
            </c:extLst>
          </c:dPt>
          <c:dPt>
            <c:idx val="8"/>
            <c:invertIfNegative val="0"/>
            <c:bubble3D val="0"/>
            <c:spPr>
              <a:noFill/>
              <a:ln w="15875">
                <a:solidFill>
                  <a:srgbClr val="0072BC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D-7B53-4ACB-8BE4-EA4AF3E86E92}"/>
              </c:ext>
            </c:extLst>
          </c:dPt>
          <c:cat>
            <c:strRef>
              <c:f>'[Business-Opportunity.xlsx]Urban'!$H$43:$P$43</c:f>
              <c:strCache>
                <c:ptCount val="9"/>
                <c:pt idx="0">
                  <c:v>2010</c:v>
                </c:pt>
                <c:pt idx="1">
                  <c:v>2015</c:v>
                </c:pt>
                <c:pt idx="2">
                  <c:v>2020F</c:v>
                </c:pt>
                <c:pt idx="3">
                  <c:v>2025F</c:v>
                </c:pt>
                <c:pt idx="4">
                  <c:v>2030F</c:v>
                </c:pt>
                <c:pt idx="5">
                  <c:v>2035F</c:v>
                </c:pt>
                <c:pt idx="6">
                  <c:v>2040F</c:v>
                </c:pt>
                <c:pt idx="7">
                  <c:v>2045F</c:v>
                </c:pt>
                <c:pt idx="8">
                  <c:v>2050F</c:v>
                </c:pt>
              </c:strCache>
            </c:strRef>
          </c:cat>
          <c:val>
            <c:numRef>
              <c:f>'[Business-Opportunity.xlsx]Urban'!$H$44:$P$44</c:f>
              <c:numCache>
                <c:formatCode>##\ ###\ ###\ ##0.0;\-##\ ###\ ###\ ##0.0;0.00</c:formatCode>
                <c:ptCount val="9"/>
                <c:pt idx="0">
                  <c:v>43.856000000000002</c:v>
                </c:pt>
                <c:pt idx="1">
                  <c:v>47.694000000000003</c:v>
                </c:pt>
                <c:pt idx="2">
                  <c:v>51.43</c:v>
                </c:pt>
                <c:pt idx="3">
                  <c:v>55.024000000000001</c:v>
                </c:pt>
                <c:pt idx="4">
                  <c:v>58.42</c:v>
                </c:pt>
                <c:pt idx="5">
                  <c:v>61.573999999999998</c:v>
                </c:pt>
                <c:pt idx="6">
                  <c:v>64.447000000000003</c:v>
                </c:pt>
                <c:pt idx="7">
                  <c:v>67.018000000000001</c:v>
                </c:pt>
                <c:pt idx="8">
                  <c:v>69.462999999999994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B53-4ACB-8BE4-EA4AF3E86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85479040"/>
        <c:axId val="-1585475232"/>
      </c:barChart>
      <c:catAx>
        <c:axId val="-1585479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Tw Cen MT" panose="020B0602020104020603" pitchFamily="34" charset="0"/>
                  </a:rPr>
                  <a:t>Source: World Urbanization Prospects 2018, United Nations </a:t>
                </a:r>
              </a:p>
            </c:rich>
          </c:tx>
          <c:layout>
            <c:manualLayout>
              <c:xMode val="edge"/>
              <c:yMode val="edge"/>
              <c:x val="1.8513948677640366E-2"/>
              <c:y val="0.919563636971862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5232"/>
        <c:crosses val="autoZero"/>
        <c:auto val="1"/>
        <c:lblAlgn val="ctr"/>
        <c:lblOffset val="100"/>
        <c:noMultiLvlLbl val="0"/>
      </c:catAx>
      <c:valAx>
        <c:axId val="-15854752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#\ ###\ ###\ ##0.0;\-##\ ###\ ###\ ##0.0;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-158547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2007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'[Business-Opportunity.xlsx]monthly income per household'!$D$5:$I$5</c:f>
              <c:strCache>
                <c:ptCount val="6"/>
                <c:pt idx="0">
                  <c:v>Total</c:v>
                </c:pt>
                <c:pt idx="1">
                  <c:v>BKK</c:v>
                </c:pt>
                <c:pt idx="2">
                  <c:v>Central</c:v>
                </c:pt>
                <c:pt idx="3">
                  <c:v>North</c:v>
                </c:pt>
                <c:pt idx="4">
                  <c:v>Northeast</c:v>
                </c:pt>
                <c:pt idx="5">
                  <c:v>South</c:v>
                </c:pt>
              </c:strCache>
            </c:strRef>
          </c:cat>
          <c:val>
            <c:numRef>
              <c:f>'[Business-Opportunity.xlsx]monthly income per household'!$D$6:$I$6</c:f>
              <c:numCache>
                <c:formatCode>General</c:formatCode>
                <c:ptCount val="6"/>
                <c:pt idx="0">
                  <c:v>18</c:v>
                </c:pt>
                <c:pt idx="1">
                  <c:v>33</c:v>
                </c:pt>
                <c:pt idx="2">
                  <c:v>19</c:v>
                </c:pt>
                <c:pt idx="3">
                  <c:v>13</c:v>
                </c:pt>
                <c:pt idx="4">
                  <c:v>12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F-487E-B9CB-9B06300CE038}"/>
            </c:ext>
          </c:extLst>
        </c:ser>
        <c:ser>
          <c:idx val="1"/>
          <c:order val="1"/>
          <c:tx>
            <c:v>2017</c:v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'[Business-Opportunity.xlsx]monthly income per household'!$D$5:$I$5</c:f>
              <c:strCache>
                <c:ptCount val="6"/>
                <c:pt idx="0">
                  <c:v>Total</c:v>
                </c:pt>
                <c:pt idx="1">
                  <c:v>BKK</c:v>
                </c:pt>
                <c:pt idx="2">
                  <c:v>Central</c:v>
                </c:pt>
                <c:pt idx="3">
                  <c:v>North</c:v>
                </c:pt>
                <c:pt idx="4">
                  <c:v>Northeast</c:v>
                </c:pt>
                <c:pt idx="5">
                  <c:v>South</c:v>
                </c:pt>
              </c:strCache>
            </c:strRef>
          </c:cat>
          <c:val>
            <c:numRef>
              <c:f>'[Business-Opportunity.xlsx]monthly income per household'!$D$7:$I$7</c:f>
              <c:numCache>
                <c:formatCode>General</c:formatCode>
                <c:ptCount val="6"/>
                <c:pt idx="0">
                  <c:v>27</c:v>
                </c:pt>
                <c:pt idx="1">
                  <c:v>42</c:v>
                </c:pt>
                <c:pt idx="2">
                  <c:v>27</c:v>
                </c:pt>
                <c:pt idx="3">
                  <c:v>19</c:v>
                </c:pt>
                <c:pt idx="4">
                  <c:v>20</c:v>
                </c:pt>
                <c:pt idx="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F-487E-B9CB-9B06300CE0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585471968"/>
        <c:axId val="-1585476864"/>
      </c:barChart>
      <c:catAx>
        <c:axId val="-158547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Source: Company data</a:t>
                </a:r>
              </a:p>
            </c:rich>
          </c:tx>
          <c:layout>
            <c:manualLayout>
              <c:xMode val="edge"/>
              <c:yMode val="edge"/>
              <c:x val="2.1207130358705164E-2"/>
              <c:y val="0.91571741032370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6864"/>
        <c:crosses val="autoZero"/>
        <c:auto val="1"/>
        <c:lblAlgn val="ctr"/>
        <c:lblOffset val="100"/>
        <c:noMultiLvlLbl val="0"/>
      </c:catAx>
      <c:valAx>
        <c:axId val="-1585476864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400"/>
                  <a:t>THB Thousand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7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709560367454068"/>
          <c:y val="0.11152777777777778"/>
          <c:w val="0.13308792650918636"/>
          <c:h val="0.189236657917760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TH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/>
              <a:t>Health insurance Direct Premium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w Cen MT" panose="020B0602020104020603" pitchFamily="34" charset="0"/>
              <a:ea typeface="+mn-ea"/>
              <a:cs typeface="Arial" panose="020B0604020202020204" pitchFamily="34" charset="0"/>
            </a:defRPr>
          </a:pPr>
          <a:endParaRPr lang="en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'C:\Users\user\Desktop\Alexnon\[opportunities ข้อมูล slide 14-19.xlsx]Direct premium'!$G$3:$G$18</c:f>
              <c:numCache>
                <c:formatCode>General</c:formatCode>
                <c:ptCount val="1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</c:numCache>
            </c:numRef>
          </c:cat>
          <c:val>
            <c:numRef>
              <c:f>'C:\Users\user\Desktop\Alexnon\[opportunities ข้อมูล slide 14-19.xlsx]Direct premium'!$H$3:$H$18</c:f>
              <c:numCache>
                <c:formatCode>General</c:formatCode>
                <c:ptCount val="16"/>
                <c:pt idx="0">
                  <c:v>1027.0827999999999</c:v>
                </c:pt>
                <c:pt idx="1">
                  <c:v>1209.72</c:v>
                </c:pt>
                <c:pt idx="2">
                  <c:v>1443.0598</c:v>
                </c:pt>
                <c:pt idx="3">
                  <c:v>1625.6439</c:v>
                </c:pt>
                <c:pt idx="4">
                  <c:v>1673.6016</c:v>
                </c:pt>
                <c:pt idx="5">
                  <c:v>2133.7375999999999</c:v>
                </c:pt>
                <c:pt idx="6">
                  <c:v>2881.2991000000002</c:v>
                </c:pt>
                <c:pt idx="7">
                  <c:v>3521.3120000000004</c:v>
                </c:pt>
                <c:pt idx="8">
                  <c:v>4199.9664000000002</c:v>
                </c:pt>
                <c:pt idx="9">
                  <c:v>5401.7278000000006</c:v>
                </c:pt>
                <c:pt idx="10">
                  <c:v>5797.2039999999997</c:v>
                </c:pt>
                <c:pt idx="11">
                  <c:v>6051.7244000000001</c:v>
                </c:pt>
                <c:pt idx="12">
                  <c:v>7044.1224000000002</c:v>
                </c:pt>
                <c:pt idx="13">
                  <c:v>7553.7083999999995</c:v>
                </c:pt>
                <c:pt idx="14">
                  <c:v>7744.6352000000006</c:v>
                </c:pt>
                <c:pt idx="15">
                  <c:v>8344.1787999999997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3-4B25-9450-8A1B63EF5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85474144"/>
        <c:axId val="-1585479584"/>
      </c:barChart>
      <c:catAx>
        <c:axId val="-1585474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w Cen MT" panose="020B0602020104020603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Source: Thai General Insurace Association</a:t>
                </a:r>
              </a:p>
            </c:rich>
          </c:tx>
          <c:layout>
            <c:manualLayout>
              <c:xMode val="edge"/>
              <c:yMode val="edge"/>
              <c:x val="2.5412852661302398E-2"/>
              <c:y val="0.933006236954654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w Cen MT" panose="020B0602020104020603" pitchFamily="34" charset="0"/>
                  <a:ea typeface="+mn-ea"/>
                  <a:cs typeface="Arial" panose="020B0604020202020204" pitchFamily="34" charset="0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pPr>
            <a:endParaRPr lang="en-TH"/>
          </a:p>
        </c:txPr>
        <c:crossAx val="-1585479584"/>
        <c:crosses val="autoZero"/>
        <c:auto val="1"/>
        <c:lblAlgn val="ctr"/>
        <c:lblOffset val="100"/>
        <c:noMultiLvlLbl val="0"/>
      </c:catAx>
      <c:valAx>
        <c:axId val="-15854795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pPr>
            <a:endParaRPr lang="en-TH"/>
          </a:p>
        </c:txPr>
        <c:crossAx val="-158547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w Cen MT" panose="020B0602020104020603" pitchFamily="34" charset="0"/>
          <a:cs typeface="Arial" panose="020B0604020202020204" pitchFamily="34" charset="0"/>
        </a:defRPr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1800"/>
              <a:t>Higher proportion of insurance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'[Business-Opportunity.xlsx]Domestic capturing'!$I$12</c:f>
              <c:strCache>
                <c:ptCount val="1"/>
                <c:pt idx="0">
                  <c:v>Self pay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'[Business-Opportunity.xlsx]Domestic capturing'!$H$13:$H$17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'[Business-Opportunity.xlsx]Domestic capturing'!$I$13:$I$17</c:f>
              <c:numCache>
                <c:formatCode>0%</c:formatCode>
                <c:ptCount val="5"/>
                <c:pt idx="0">
                  <c:v>0.69</c:v>
                </c:pt>
                <c:pt idx="1">
                  <c:v>0.66</c:v>
                </c:pt>
                <c:pt idx="2">
                  <c:v>0.63</c:v>
                </c:pt>
                <c:pt idx="3">
                  <c:v>0.61</c:v>
                </c:pt>
                <c:pt idx="4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D-4575-83D0-4C3A3AB6A8B3}"/>
            </c:ext>
          </c:extLst>
        </c:ser>
        <c:ser>
          <c:idx val="1"/>
          <c:order val="1"/>
          <c:tx>
            <c:strRef>
              <c:f>'[Business-Opportunity.xlsx]Domestic capturing'!$J$12</c:f>
              <c:strCache>
                <c:ptCount val="1"/>
                <c:pt idx="0">
                  <c:v>Insurance</c:v>
                </c:pt>
              </c:strCache>
            </c:strRef>
          </c:tx>
          <c:spPr>
            <a:noFill/>
            <a:ln w="19050">
              <a:solidFill>
                <a:srgbClr val="FF0000"/>
              </a:solidFill>
              <a:prstDash val="dash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'[Business-Opportunity.xlsx]Domestic capturing'!$H$13:$H$17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'[Business-Opportunity.xlsx]Domestic capturing'!$J$13:$J$17</c:f>
              <c:numCache>
                <c:formatCode>0%</c:formatCode>
                <c:ptCount val="5"/>
                <c:pt idx="0">
                  <c:v>0.17</c:v>
                </c:pt>
                <c:pt idx="1">
                  <c:v>0.2</c:v>
                </c:pt>
                <c:pt idx="2">
                  <c:v>0.22</c:v>
                </c:pt>
                <c:pt idx="3">
                  <c:v>0.24</c:v>
                </c:pt>
                <c:pt idx="4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BD-4575-83D0-4C3A3AB6A8B3}"/>
            </c:ext>
          </c:extLst>
        </c:ser>
        <c:ser>
          <c:idx val="2"/>
          <c:order val="2"/>
          <c:tx>
            <c:strRef>
              <c:f>'[Business-Opportunity.xlsx]Domestic capturing'!$K$12</c:f>
              <c:strCache>
                <c:ptCount val="1"/>
                <c:pt idx="0">
                  <c:v>Orthers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'[Business-Opportunity.xlsx]Domestic capturing'!$H$13:$H$17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'[Business-Opportunity.xlsx]Domestic capturing'!$K$13:$K$17</c:f>
              <c:numCache>
                <c:formatCode>0%</c:formatCode>
                <c:ptCount val="5"/>
                <c:pt idx="0">
                  <c:v>0.14000000000000001</c:v>
                </c:pt>
                <c:pt idx="1">
                  <c:v>0.14000000000000001</c:v>
                </c:pt>
                <c:pt idx="2">
                  <c:v>0.15</c:v>
                </c:pt>
                <c:pt idx="3">
                  <c:v>0.15</c:v>
                </c:pt>
                <c:pt idx="4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BD-4575-83D0-4C3A3AB6A8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585469792"/>
        <c:axId val="-1585466528"/>
      </c:barChart>
      <c:catAx>
        <c:axId val="-1585469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Source: Company data, team analysis</a:t>
                </a:r>
              </a:p>
            </c:rich>
          </c:tx>
          <c:layout>
            <c:manualLayout>
              <c:xMode val="edge"/>
              <c:yMode val="edge"/>
              <c:x val="2.7610017497812778E-2"/>
              <c:y val="0.906458151064450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6528"/>
        <c:crosses val="autoZero"/>
        <c:auto val="1"/>
        <c:lblAlgn val="ctr"/>
        <c:lblOffset val="100"/>
        <c:noMultiLvlLbl val="0"/>
      </c:catAx>
      <c:valAx>
        <c:axId val="-158546652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2400" dirty="0"/>
              <a:t>Revenue by locations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2027318460192477"/>
          <c:y val="0.27286693515496951"/>
          <c:w val="0.84917125984251973"/>
          <c:h val="0.5520841096432211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'[Business-Opportunity.xlsx]oversea'!$K$6</c:f>
              <c:strCache>
                <c:ptCount val="1"/>
                <c:pt idx="0">
                  <c:v>BKK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'[Business-Opportunity.xlsx]oversea'!$J$7:$J$11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'[Business-Opportunity.xlsx]oversea'!$K$7:$K$11</c:f>
              <c:numCache>
                <c:formatCode>0.0%</c:formatCode>
                <c:ptCount val="5"/>
                <c:pt idx="0">
                  <c:v>0.64300000000000002</c:v>
                </c:pt>
                <c:pt idx="1">
                  <c:v>0.63200000000000001</c:v>
                </c:pt>
                <c:pt idx="2">
                  <c:v>0.61299999999999999</c:v>
                </c:pt>
                <c:pt idx="3">
                  <c:v>0.60072621019014105</c:v>
                </c:pt>
                <c:pt idx="4">
                  <c:v>0.59477133591183495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62-4E24-862D-4F41C3A1B074}"/>
            </c:ext>
          </c:extLst>
        </c:ser>
        <c:ser>
          <c:idx val="1"/>
          <c:order val="1"/>
          <c:tx>
            <c:strRef>
              <c:f>'[Business-Opportunity.xlsx]oversea'!$L$6</c:f>
              <c:strCache>
                <c:ptCount val="1"/>
                <c:pt idx="0">
                  <c:v>Up-country</c:v>
                </c:pt>
              </c:strCache>
            </c:strRef>
          </c:tx>
          <c:spPr>
            <a:noFill/>
            <a:ln w="19050">
              <a:solidFill>
                <a:srgbClr val="FF0000"/>
              </a:solidFill>
              <a:prstDash val="dash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'[Business-Opportunity.xlsx]oversea'!$J$7:$J$11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'[Business-Opportunity.xlsx]oversea'!$L$7:$L$11</c:f>
              <c:numCache>
                <c:formatCode>0.0%</c:formatCode>
                <c:ptCount val="5"/>
                <c:pt idx="0">
                  <c:v>0.35699999999999998</c:v>
                </c:pt>
                <c:pt idx="1">
                  <c:v>0.36799999999999999</c:v>
                </c:pt>
                <c:pt idx="2">
                  <c:v>0.38700000000000001</c:v>
                </c:pt>
                <c:pt idx="3">
                  <c:v>0.39927378980985895</c:v>
                </c:pt>
                <c:pt idx="4">
                  <c:v>0.40522866408816499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62-4E24-862D-4F41C3A1B07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585464896"/>
        <c:axId val="-1585465984"/>
      </c:barChart>
      <c:catAx>
        <c:axId val="-158546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Source: Company data, team analysis</a:t>
                </a:r>
                <a:endParaRPr lang="th-TH"/>
              </a:p>
            </c:rich>
          </c:tx>
          <c:layout>
            <c:manualLayout>
              <c:xMode val="edge"/>
              <c:yMode val="edge"/>
              <c:x val="4.2575314439279317E-2"/>
              <c:y val="0.91984231942079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5984"/>
        <c:crosses val="autoZero"/>
        <c:auto val="1"/>
        <c:lblAlgn val="ctr"/>
        <c:lblOffset val="100"/>
        <c:noMultiLvlLbl val="0"/>
      </c:catAx>
      <c:valAx>
        <c:axId val="-15854659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TH"/>
          </a:p>
        </c:txPr>
        <c:crossAx val="-158546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528127734033246"/>
          <c:y val="0.14582840651624987"/>
          <c:w val="0.36943722659667544"/>
          <c:h val="7.85967916371546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0.25938</cdr:x>
      <cdr:y>0.12326</cdr:y>
    </cdr:from>
    <cdr:to>
      <cdr:x>0.25938</cdr:x>
      <cdr:y>0.90799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B00973-9972-47EF-A91D-1C0460353D9F}"/>
            </a:ext>
          </a:extLst>
        </cdr:cNvPr>
        <cdr:cNvCxnSpPr/>
      </cdr:nvCxnSpPr>
      <cdr:spPr>
        <a:xfrm xmlns:a="http://schemas.openxmlformats.org/drawingml/2006/main" flipH="1">
          <a:off x="1185863" y="338127"/>
          <a:ext cx="22" cy="2152661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5039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c8d4d7c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c8d4d7c7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ตกแต่งตามโทนสีได้เลยครับ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96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ec1cd985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ec1cd985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แล้วต่อมาให้เอาสามเหตุผลดันภาพเดิมขึ้นไปอ่ะครับ อารมณ์ว่าเป็นสามเสาหลักในการ support ราคาเป้าหมาย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อยากได้กราฟฟิกประมาณ วิหารกรีกอ่ะครับ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53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ec8d4d7c7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ec8d4d7c7_1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Script1: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1.1 mega trend ที่ทั่วโลกกำลังเผชิญและจะทวีความรุณแรงขึ้นในอีกไม่กี่ปีข้างหน้าได้แก่ aging society ที่จำนวนผู้สูงอายุจะเพิ่มสูงขึ้นและประเทศไทยเป็นหนึ่งในนั้น อีกทั้งโรคที่ผู้สูงอายุจะต้องเผชิญส่วนใหญ่จะเป็นโรคที่ยากต่อการรักษา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3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ec8d4d7c7_1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ec8d4d7c7_1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Script2: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2.1 จากต่างประเทศ เรามีข้อได้เปรียบคือ คุณภาพ ราคาที่สามารถแข่งขันได้(ถูกกว่า) และความเป็น top tourist destination นอกจากนั้นยังมีนโยบาย medical hub ที่รัฐบาลพยายามส่งเสริม ทำให้สามารถดึงดูดชาวต่างชาติให้เข้ามาผ่านทั้งทางตรงและmedical tourism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guide: จาก Quality + price + tourist destiantion ทำให้เกิดการเข้ามาท่องเที่ยวผ่าน medical tourism คู่กับนโยบาย medical hub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graph in file excel name:...</a:t>
            </a:r>
            <a:br>
              <a:rPr lang="th"/>
            </a:br>
            <a:br>
              <a:rPr lang="th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06699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edc505c1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edc505c1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6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ec8d4d7c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ec8d4d7c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Script3: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3.1 ส่วนความต้องการภายในประเทศมาจากแนวโน้มของ urbanization, การเพิ่มขึ้นของชนชั้นกลาง, more household income </a:t>
            </a:r>
            <a:br>
              <a:rPr lang="th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graph in file excel name: Urbanization, GDP per </a:t>
            </a:r>
            <a:br>
              <a:rPr lang="th"/>
            </a:br>
            <a:r>
              <a:rPr lang="th"/>
              <a:t>*ข้อมูลและกราฟอยู่ในแทบสีเขียวอ่อนในไฟล์ excel ครับ</a:t>
            </a:r>
            <a:br>
              <a:rPr lang="th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197795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ec8d4d7c7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ec8d4d7c7_1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Script3: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3.3 และประกันสุขภาพที่ทำให้โรงพยาบาลเอกชนสามารถได้รับกลุ่มลูกค้าหลากหลายมากขึ้น ดังนั้นจึงมีแรงจูงใจให้ผู้ป่วยเปลี่ยนการใช้บริการจากโรงพยาบาลของรัฐเป็นโรงพยาบาลเอกชนมากขึ้น</a:t>
            </a:r>
            <a:br>
              <a:rPr lang="th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graph in file excel name: Direct 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*ข้อมูลและกราฟอยู่ในแทบสีเขียวอ่อนในไฟล์ excel ครับ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7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edc505c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4edc505c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49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edc505c1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edc505c1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92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ec1cd985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ec1cd985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29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ec1cd98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ec1cd98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แล้วต่อมาให้เอาสามเหตุผลดันภาพเดิมขึ้นไปอ่ะครับ อารมณ์ว่าเป็นสามเสาหลักในการ support ราคาเป้าหมาย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อยากได้กราฟฟิกประมาณ วิหารกรีกอ่ะครับ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7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c8d4d7c7_9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c8d4d7c7_9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ขอแบบมาทีละช่องนะครับ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th"/>
              <a:t>BUY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th"/>
              <a:t>THB 27.00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th"/>
              <a:t>15%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th"/>
              <a:t>70% DCF + 30% P/E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269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f5a4a87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f5a4a87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Graph in Excel File:Management Team (Sheet slide2)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Script : </a:t>
            </a:r>
            <a:r>
              <a:rPr lang="th" dirty="0">
                <a:solidFill>
                  <a:schemeClr val="dk1"/>
                </a:solidFill>
              </a:rPr>
              <a:t>In the past, total revenue has growth at  CAGR 9.18% from the expansion strategy by acquisition and greenfield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48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f5a4a87a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f5a4a87a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1"/>
                </a:solidFill>
              </a:rPr>
              <a:t>Excel File:Management Team (Sheet slide3)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Script : On the other hand, COGS and SG&amp;A of BDMS are quite stable within this range 65-67% and 20-21% respectively.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27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f5a4a87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f5a4a87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ขอ Icon ประกอบ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Script : Now, after implementing the expansion strategy, BDMS obtained all strategic locations, strong hospital network and the solid economy of scale. BDMS is now focusing on efficiency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4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f5a4a87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f5a4a87a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>
                <a:solidFill>
                  <a:schemeClr val="dk1"/>
                </a:solidFill>
              </a:rPr>
              <a:t>Excel File:Management Team (Sheet slide5)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>
                <a:solidFill>
                  <a:schemeClr val="dk1"/>
                </a:solidFill>
              </a:rPr>
              <a:t>Script : </a:t>
            </a:r>
            <a: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  <a:t>There are 2 revenue drivers</a:t>
            </a:r>
            <a:b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  <a:t>1. centers of excellence generate higher income and also margin for the firm. </a:t>
            </a:r>
            <a:b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  <a:t>2. continuum of healthcare expands BDMS’s customer base by offering preventive and rehabilitative care.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>
                <a:solidFill>
                  <a:schemeClr val="dk1"/>
                </a:solidFill>
                <a:highlight>
                  <a:srgbClr val="FFFFFF"/>
                </a:highlight>
              </a:rPr>
              <a:t>BDMS is ready for upcoming opportunities from both domestic and overseas.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583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f5a4a87a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f5a4a87a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Excel File:Management Team (Sheet slide5)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Script : </a:t>
            </a: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There are 2 revenue drivers</a:t>
            </a:r>
            <a:br>
              <a:rPr lang="th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1. centers of excellence generate higher income and also margin for the firm. </a:t>
            </a:r>
            <a:br>
              <a:rPr lang="th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2. continuum of healthcare expands BDMS’s customer base by offering preventive and rehabilitative care.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BDMS is ready for upcoming opportunities from both domestic and overseas.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204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f5a4a87a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f5a4a87a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Excel File:Management Team (Sheet slide5)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</a:rPr>
              <a:t>Script : </a:t>
            </a: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There are 2 revenue drivers</a:t>
            </a:r>
            <a:br>
              <a:rPr lang="th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1. centers of excellence generate higher income and also margin for the firm. </a:t>
            </a:r>
            <a:br>
              <a:rPr lang="th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2. continuum of healthcare expands BDMS’s customer base by offering preventive and rehabilitative care.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BDMS is ready for upcoming opportunities from both domestic and overseas.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95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4f5a4a87a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4f5a4a87a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</a:rPr>
              <a:t>Script : In a part of Cost Driver,BDMS have strong hospital network by Hub &amp; Spoke model that enhances resource sharing among their network.While,Their economy of scale supports centralized procurement with full power of bargaining. In addition,BDMS’s investment in non-hospital business supports supply chain control.Thus, 3 bullet can help cost reduction of BDMS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019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ec1cd98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ec1cd98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แล้วต่อมาให้เอาสามเหตุผลดันภาพเดิมขึ้นไปอ่ะครับ อารมณ์ว่าเป็นสามเสาหลักในการ support ราคาเป้าหมาย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อยากได้กราฟฟิกประมาณ วิหารกรีกอ่ะครับ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646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ec8d4d7c7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ec8d4d7c7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0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ec8d4d7c7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ec8d4d7c7_1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3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ec1cd98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ec1cd98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แล้วต่อมาให้เอาสามเหตุผลดันภาพเดิมขึ้นไปอ่ะครับ อารมณ์ว่าเป็นสามเสาหลักในการ support ราคาเป้าหมาย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อยากได้กราฟฟิกประมาณ วิหารกรีกอ่ะครับ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038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ec8d4d7c7_1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ec8d4d7c7_1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65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group. This group provide 55% of hospital revenue, with a 6.5% CARG.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1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Mature-state group. Half of BDMS’s hospitals are in this group. The lowest growth of BDMS’s sub-group with a 6.1% CAGR.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4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Lastly, Ramping-up group. The highest growth in BDMS sub-group, contain a 15% CAGR. Hospital that operate less than 5 years under BDMS name is in this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5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create another method to cross-check the DCF valuation. We take Bed utilization rate and medical inflation to our model. The result of this is similar to main method.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00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discounted cash flow, we use a free cash flow to firm. We made a 5-year projection. Cost of capital is 6.27%. We got 27.09-baht form DCF valuation.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1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ec8d4d7c7_4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4ec8d4d7c7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335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discounted cash flow we move on to the relative valuation. We build bottom-up P/E which classify by peers. we got a value of 35x. The fair price of this method is 26.36 baht.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63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allocate 75% of target price to the discounted cash flow and 25% to P/E multiplier, so the target price is 27.00 baht.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03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uncertainty analysis. We performed 60,000 times for Monti-Carlo simulation for the 4 factors and we observe a 75% probability of a buy recommendation.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venir Next" panose="020B0503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ec8d4d7c7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4ec8d4d7c7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759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result of our valuation models and uncertainty analysis we are confident to give you a buy recommendation with target price of 27.00 baht. present a 15% upside potential.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2D6DB-CC9A-B147-B7D2-41182094D1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42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4ec8d4d7c7_9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4ec8d4d7c7_9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ตอนแรกภาพมาเต็มทั้งหมด จากนั้นเน้นที่ Legal Risk (LR)</a:t>
            </a:r>
            <a:br>
              <a:rPr lang="th"/>
            </a:br>
            <a:r>
              <a:rPr lang="th"/>
              <a:t>ให้สีเข้มเหมือนเดิม แต่ตัวอื่นๆ ซีดจางลงไป ทั้ง Matrix ทางซ้าย และ ตารางทางขวา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58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ec8d4d7c7_9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ec8d4d7c7_9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ในตาราง เน้นที่ DCF-Worse I และ DCF - Worse II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3054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ec1cd98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ec1cd98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แล้วต่อมาให้เอาสามเหตุผลดันภาพเดิมขึ้นไปอ่ะครับ อารมณ์ว่าเป็นสามเสาหลักในการ support ราคาเป้าหมาย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อยากได้กราฟฟิกประมาณ วิหารกรีกอ่ะครับ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610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ec8d4d7c7_9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ec8d4d7c7_9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เป็นคำพาดหัวปิด อยากให้มีกราฟฟิคเคลื่อนไหวเล็กน้อยครับ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951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6253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ec8d4d7c7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4ec8d4d7c7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26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ec8d4d7c7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4ec8d4d7c7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05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ec8d4d7c7_1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โลโก้จาก ไฟล์ appendix หน้า7 (ที่เป็นรูปแผนที่)</a:t>
            </a:r>
            <a:endParaRPr/>
          </a:p>
        </p:txBody>
      </p:sp>
      <p:sp>
        <p:nvSpPr>
          <p:cNvPr id="422" name="Google Shape;422;g4ec8d4d7c7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02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ec8d4d7c7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4ec8d4d7c7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07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ee9ea6391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4ee9ea6391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01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2FCA-43C1-D24C-B709-0BF7B6E6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F0E0-AAAE-C24A-9552-A2257843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F2AE7-8CF6-4045-8D27-615BC44B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BE31-E105-034F-8874-A78B1EA67D4C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4587-220A-0D47-9505-EE6E5D48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CCAAF-CB53-B945-8A46-E623C2BD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0206-70CB-9244-A42C-859718EC3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1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chart" Target="../charts/char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994384A5-404A-4F85-955C-464846DF4B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290" end="2880"/>
                </p14:media>
              </p:ext>
            </p:extLst>
          </p:nvPr>
        </p:nvPicPr>
        <p:blipFill>
          <a:blip r:embed="rId5">
            <a:lum brigh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สามเหลี่ยมมุมฉาก 5">
            <a:extLst>
              <a:ext uri="{FF2B5EF4-FFF2-40B4-BE49-F238E27FC236}">
                <a16:creationId xmlns:a16="http://schemas.microsoft.com/office/drawing/2014/main" id="{65345FC6-49DE-42C6-A08F-2DF22D9CE32D}"/>
              </a:ext>
            </a:extLst>
          </p:cNvPr>
          <p:cNvSpPr/>
          <p:nvPr/>
        </p:nvSpPr>
        <p:spPr>
          <a:xfrm flipH="1">
            <a:off x="429398" y="802567"/>
            <a:ext cx="8714602" cy="4347511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4" name="รูปภาพ 7">
            <a:extLst>
              <a:ext uri="{FF2B5EF4-FFF2-40B4-BE49-F238E27FC236}">
                <a16:creationId xmlns:a16="http://schemas.microsoft.com/office/drawing/2014/main" id="{68A39C14-701D-4255-88AC-5E165996C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69" y="3106229"/>
            <a:ext cx="3440226" cy="1284351"/>
          </a:xfrm>
          <a:prstGeom prst="rect">
            <a:avLst/>
          </a:prstGeom>
        </p:spPr>
      </p:pic>
      <p:sp>
        <p:nvSpPr>
          <p:cNvPr id="5" name="สี่เหลี่ยมผืนผ้า 8">
            <a:extLst>
              <a:ext uri="{FF2B5EF4-FFF2-40B4-BE49-F238E27FC236}">
                <a16:creationId xmlns:a16="http://schemas.microsoft.com/office/drawing/2014/main" id="{58290781-B92A-4F33-AF96-B7DA5C323F6A}"/>
              </a:ext>
            </a:extLst>
          </p:cNvPr>
          <p:cNvSpPr/>
          <p:nvPr/>
        </p:nvSpPr>
        <p:spPr>
          <a:xfrm>
            <a:off x="1258126" y="4543336"/>
            <a:ext cx="80730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srgbClr val="002060"/>
                </a:solidFill>
                <a:latin typeface="Tw Cen MT" panose="020B0602020104020603" pitchFamily="34" charset="0"/>
              </a:rPr>
              <a:t>TIME TO HARVEST FROM INVESTMENT SEED</a:t>
            </a:r>
          </a:p>
        </p:txBody>
      </p:sp>
    </p:spTree>
    <p:extLst>
      <p:ext uri="{BB962C8B-B14F-4D97-AF65-F5344CB8AC3E}">
        <p14:creationId xmlns:p14="http://schemas.microsoft.com/office/powerpoint/2010/main" val="30378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19;p48">
            <a:extLst>
              <a:ext uri="{FF2B5EF4-FFF2-40B4-BE49-F238E27FC236}">
                <a16:creationId xmlns:a16="http://schemas.microsoft.com/office/drawing/2014/main" id="{D9A61D52-3027-471E-900D-550FA7147E08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  <p:sp>
        <p:nvSpPr>
          <p:cNvPr id="69" name="Google Shape;415;p48">
            <a:extLst>
              <a:ext uri="{FF2B5EF4-FFF2-40B4-BE49-F238E27FC236}">
                <a16:creationId xmlns:a16="http://schemas.microsoft.com/office/drawing/2014/main" id="{0C39683C-E90A-487D-9A3C-41035019CDA1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Resource sharing</a:t>
            </a:r>
          </a:p>
          <a:p>
            <a:r>
              <a:rPr lang="th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chemeClr val="tx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416;p48">
            <a:extLst>
              <a:ext uri="{FF2B5EF4-FFF2-40B4-BE49-F238E27FC236}">
                <a16:creationId xmlns:a16="http://schemas.microsoft.com/office/drawing/2014/main" id="{2ABB40D2-2010-496D-8715-39C0C914996E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b="1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Tertiary and super tertiary </a:t>
            </a:r>
            <a:endParaRPr sz="2000" dirty="0">
              <a:solidFill>
                <a:schemeClr val="tx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chemeClr val="tx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417;p48">
            <a:extLst>
              <a:ext uri="{FF2B5EF4-FFF2-40B4-BE49-F238E27FC236}">
                <a16:creationId xmlns:a16="http://schemas.microsoft.com/office/drawing/2014/main" id="{1443D20F-A57A-44A9-AE31-DAAF0E4D9753}"/>
              </a:ext>
            </a:extLst>
          </p:cNvPr>
          <p:cNvSpPr txBox="1"/>
          <p:nvPr/>
        </p:nvSpPr>
        <p:spPr>
          <a:xfrm>
            <a:off x="782974" y="2863249"/>
            <a:ext cx="367929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Diversified customer base</a:t>
            </a:r>
          </a:p>
        </p:txBody>
      </p:sp>
      <p:sp>
        <p:nvSpPr>
          <p:cNvPr id="72" name="Google Shape;418;p48">
            <a:extLst>
              <a:ext uri="{FF2B5EF4-FFF2-40B4-BE49-F238E27FC236}">
                <a16:creationId xmlns:a16="http://schemas.microsoft.com/office/drawing/2014/main" id="{6354B290-B1A2-421D-B606-DEEB05A0CEE5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Strong supply chain</a:t>
            </a:r>
          </a:p>
        </p:txBody>
      </p:sp>
      <p:pic>
        <p:nvPicPr>
          <p:cNvPr id="73" name="Google Shape;512;p50">
            <a:extLst>
              <a:ext uri="{FF2B5EF4-FFF2-40B4-BE49-F238E27FC236}">
                <a16:creationId xmlns:a16="http://schemas.microsoft.com/office/drawing/2014/main" id="{3BD077D4-85F4-40AE-B48E-8EB106E48C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279" y="1814894"/>
            <a:ext cx="1846693" cy="151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513;p50">
            <a:extLst>
              <a:ext uri="{FF2B5EF4-FFF2-40B4-BE49-F238E27FC236}">
                <a16:creationId xmlns:a16="http://schemas.microsoft.com/office/drawing/2014/main" id="{571C8B44-7933-4193-94F3-7D1AC8185F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987" y="2358654"/>
            <a:ext cx="439054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514;p50">
            <a:extLst>
              <a:ext uri="{FF2B5EF4-FFF2-40B4-BE49-F238E27FC236}">
                <a16:creationId xmlns:a16="http://schemas.microsoft.com/office/drawing/2014/main" id="{918F0FB7-A0C8-4BF8-915D-363CB4EA81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440" y="2358654"/>
            <a:ext cx="439066" cy="41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515;p50">
            <a:extLst>
              <a:ext uri="{FF2B5EF4-FFF2-40B4-BE49-F238E27FC236}">
                <a16:creationId xmlns:a16="http://schemas.microsoft.com/office/drawing/2014/main" id="{2EAD12C3-2330-4A7C-929B-EBD2839B545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7905" y="2350641"/>
            <a:ext cx="454600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7FD534AB-88A8-4CD0-AC97-C6C5FB59B1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235" r="5115"/>
          <a:stretch/>
        </p:blipFill>
        <p:spPr>
          <a:xfrm>
            <a:off x="5601062" y="514348"/>
            <a:ext cx="3340990" cy="4114800"/>
          </a:xfrm>
          <a:prstGeom prst="rect">
            <a:avLst/>
          </a:prstGeom>
        </p:spPr>
      </p:pic>
      <p:pic>
        <p:nvPicPr>
          <p:cNvPr id="78" name="Google Shape;561;p51">
            <a:extLst>
              <a:ext uri="{FF2B5EF4-FFF2-40B4-BE49-F238E27FC236}">
                <a16:creationId xmlns:a16="http://schemas.microsoft.com/office/drawing/2014/main" id="{C5BC5029-9813-4110-8964-5245EFD6DF4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0083" y="3750580"/>
            <a:ext cx="1520526" cy="62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86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CC66"/>
              </a:solidFill>
            </a:endParaRPr>
          </a:p>
        </p:txBody>
      </p:sp>
      <p:sp>
        <p:nvSpPr>
          <p:cNvPr id="24" name="Google Shape;139;p26"/>
          <p:cNvSpPr txBox="1"/>
          <p:nvPr/>
        </p:nvSpPr>
        <p:spPr>
          <a:xfrm>
            <a:off x="5833648" y="882842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6" name="สี่เหลี่ยมผืนผ้า 1">
            <a:extLst>
              <a:ext uri="{FF2B5EF4-FFF2-40B4-BE49-F238E27FC236}">
                <a16:creationId xmlns:a16="http://schemas.microsoft.com/office/drawing/2014/main" id="{5D52CE16-134E-4590-862D-7DB92368CC16}"/>
              </a:ext>
            </a:extLst>
          </p:cNvPr>
          <p:cNvSpPr/>
          <p:nvPr/>
        </p:nvSpPr>
        <p:spPr>
          <a:xfrm>
            <a:off x="3248307" y="2927229"/>
            <a:ext cx="2322395" cy="1238008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49;p27"/>
          <p:cNvSpPr txBox="1"/>
          <p:nvPr/>
        </p:nvSpPr>
        <p:spPr>
          <a:xfrm>
            <a:off x="315052" y="2840723"/>
            <a:ext cx="2361000" cy="13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77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77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77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77"/>
              </a:rPr>
              <a:t>from the </a:t>
            </a:r>
            <a:r>
              <a:rPr lang="en-US" sz="1800" dirty="0">
                <a:latin typeface="Tw Cen MT" panose="020B0602020104020603" pitchFamily="34" charset="77"/>
              </a:rPr>
              <a:t>S</a:t>
            </a:r>
            <a:r>
              <a:rPr lang="th" sz="1800" dirty="0">
                <a:latin typeface="Tw Cen MT" panose="020B0602020104020603" pitchFamily="34" charset="77"/>
              </a:rPr>
              <a:t>olid </a:t>
            </a:r>
            <a:r>
              <a:rPr lang="en-US" sz="1800" dirty="0">
                <a:latin typeface="Tw Cen MT" panose="020B0602020104020603" pitchFamily="34" charset="77"/>
              </a:rPr>
              <a:t>B</a:t>
            </a:r>
            <a:r>
              <a:rPr lang="th" sz="1800" dirty="0">
                <a:latin typeface="Tw Cen MT" panose="020B0602020104020603" pitchFamily="34" charset="77"/>
              </a:rPr>
              <a:t>usiness </a:t>
            </a:r>
            <a:r>
              <a:rPr lang="en-US" sz="1800" dirty="0">
                <a:latin typeface="Tw Cen MT" panose="020B0602020104020603" pitchFamily="34" charset="77"/>
              </a:rPr>
              <a:t>M</a:t>
            </a:r>
            <a:r>
              <a:rPr lang="th" sz="1800" dirty="0">
                <a:latin typeface="Tw Cen MT" panose="020B0602020104020603" pitchFamily="34" charset="77"/>
              </a:rPr>
              <a:t>odel</a:t>
            </a:r>
            <a:endParaRPr sz="1800" dirty="0">
              <a:latin typeface="Tw Cen MT" panose="020B0602020104020603" pitchFamily="34" charset="77"/>
            </a:endParaRPr>
          </a:p>
        </p:txBody>
      </p:sp>
      <p:sp>
        <p:nvSpPr>
          <p:cNvPr id="14" name="Google Shape;150;p27"/>
          <p:cNvSpPr txBox="1"/>
          <p:nvPr/>
        </p:nvSpPr>
        <p:spPr>
          <a:xfrm>
            <a:off x="3209702" y="2834533"/>
            <a:ext cx="2361000" cy="138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n w="0"/>
                <a:solidFill>
                  <a:srgbClr val="0072BC"/>
                </a:solidFill>
                <a:latin typeface="Tw Cen MT" panose="020B0602020104020603" pitchFamily="34" charset="77"/>
              </a:rPr>
              <a:t>Business Opportunities</a:t>
            </a:r>
            <a:endParaRPr sz="2000" b="1" dirty="0">
              <a:ln w="0"/>
              <a:solidFill>
                <a:srgbClr val="0072BC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chemeClr val="tx1"/>
                </a:solidFill>
                <a:latin typeface="Tw Cen MT" panose="020B0602020104020603" pitchFamily="34" charset="77"/>
              </a:rPr>
              <a:t>For both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77"/>
              </a:rPr>
              <a:t>O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77"/>
              </a:rPr>
              <a:t>versea and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77"/>
              </a:rPr>
              <a:t>D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77"/>
              </a:rPr>
              <a:t>omestic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77"/>
              </a:rPr>
              <a:t>D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77"/>
              </a:rPr>
              <a:t>emand</a:t>
            </a:r>
            <a:endParaRPr sz="1800" dirty="0">
              <a:solidFill>
                <a:schemeClr val="tx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Google Shape;151;p27"/>
          <p:cNvSpPr txBox="1"/>
          <p:nvPr/>
        </p:nvSpPr>
        <p:spPr>
          <a:xfrm>
            <a:off x="5760267" y="2831844"/>
            <a:ext cx="3274052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Implementing Effective Strategies</a:t>
            </a:r>
          </a:p>
        </p:txBody>
      </p:sp>
      <p:sp>
        <p:nvSpPr>
          <p:cNvPr id="25" name="Google Shape;140;p26"/>
          <p:cNvSpPr txBox="1"/>
          <p:nvPr/>
        </p:nvSpPr>
        <p:spPr>
          <a:xfrm>
            <a:off x="1595359" y="2213329"/>
            <a:ext cx="6060084" cy="5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2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8" name="Google Shape;137;p26">
            <a:extLst>
              <a:ext uri="{FF2B5EF4-FFF2-40B4-BE49-F238E27FC236}">
                <a16:creationId xmlns:a16="http://schemas.microsoft.com/office/drawing/2014/main" id="{2C79D154-BA09-48F3-9306-D90ADA38B44C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19" name="Straight Connector 29">
            <a:extLst>
              <a:ext uri="{FF2B5EF4-FFF2-40B4-BE49-F238E27FC236}">
                <a16:creationId xmlns:a16="http://schemas.microsoft.com/office/drawing/2014/main" id="{9E49B34C-83CE-4621-B3B5-D0643377AA89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0">
            <a:extLst>
              <a:ext uri="{FF2B5EF4-FFF2-40B4-BE49-F238E27FC236}">
                <a16:creationId xmlns:a16="http://schemas.microsoft.com/office/drawing/2014/main" id="{70918552-06FC-4489-9E1C-FD0193802CD8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16" grpId="0" animBg="1"/>
      <p:bldP spid="13" grpId="0"/>
      <p:bldP spid="15" grpId="0"/>
      <p:bldP spid="25" grpId="0"/>
      <p:bldP spid="18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 txBox="1"/>
          <p:nvPr/>
        </p:nvSpPr>
        <p:spPr>
          <a:xfrm>
            <a:off x="5570057" y="2641876"/>
            <a:ext cx="3011819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Higher expectation of Aging population around the world.</a:t>
            </a:r>
            <a:endParaRPr sz="24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70057" y="1318437"/>
            <a:ext cx="3327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Global Mega Trend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3870" y="1275907"/>
            <a:ext cx="0" cy="2640369"/>
          </a:xfrm>
          <a:prstGeom prst="line">
            <a:avLst/>
          </a:prstGeom>
          <a:ln w="28575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469037" y="2641876"/>
            <a:ext cx="3138006" cy="0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185E9BE-CAB3-7C42-B049-A40ACCCBB75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16545" r="27875" b="6342"/>
          <a:stretch/>
        </p:blipFill>
        <p:spPr bwMode="auto">
          <a:xfrm>
            <a:off x="340233" y="670306"/>
            <a:ext cx="4999863" cy="3526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F8C9E-C74B-4D42-A690-E04E06E02034}"/>
              </a:ext>
            </a:extLst>
          </p:cNvPr>
          <p:cNvSpPr txBox="1"/>
          <p:nvPr/>
        </p:nvSpPr>
        <p:spPr>
          <a:xfrm>
            <a:off x="640080" y="4261104"/>
            <a:ext cx="5431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w Cen MT" panose="020B0602020104020603" pitchFamily="34" charset="77"/>
              </a:rPr>
              <a:t>Source: United Nations (2017). World Population Prospects: the 2017 Revision.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à¸à¸¥à¸à¸²à¸£à¸à¹à¸à¸«à¸²à¸£à¸¹à¸à¸ à¸²à¸à¸ªà¸³à¸«à¸£à¸±à¸ Medical Hub">
            <a:extLst>
              <a:ext uri="{FF2B5EF4-FFF2-40B4-BE49-F238E27FC236}">
                <a16:creationId xmlns:a16="http://schemas.microsoft.com/office/drawing/2014/main" id="{08983036-ACCF-44EE-9D25-27AD68B46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90" r="41828"/>
          <a:stretch/>
        </p:blipFill>
        <p:spPr bwMode="auto">
          <a:xfrm>
            <a:off x="3589671" y="1318988"/>
            <a:ext cx="1092268" cy="25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9" name="Google Shape;539;p43"/>
          <p:cNvSpPr txBox="1"/>
          <p:nvPr/>
        </p:nvSpPr>
        <p:spPr>
          <a:xfrm rot="16200000">
            <a:off x="2866836" y="2044207"/>
            <a:ext cx="2538768" cy="1091438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   </a:t>
            </a:r>
            <a:r>
              <a:rPr lang="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Medical Hub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4" descr="à¸à¸¥à¸à¸²à¸£à¸à¹à¸à¸«à¸²à¸£à¸¹à¸à¸ à¸²à¸à¸ªà¸³à¸«à¸£à¸±à¸ tourist bus graphic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" t="40852" r="1170" b="32300"/>
          <a:stretch/>
        </p:blipFill>
        <p:spPr bwMode="auto">
          <a:xfrm>
            <a:off x="421138" y="3027254"/>
            <a:ext cx="3086764" cy="830503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0" b="41952"/>
          <a:stretch/>
        </p:blipFill>
        <p:spPr bwMode="auto">
          <a:xfrm>
            <a:off x="424969" y="2190132"/>
            <a:ext cx="3082933" cy="760328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</p:pic>
      <p:pic>
        <p:nvPicPr>
          <p:cNvPr id="1026" name="Picture 2" descr="à¸à¸¥à¸à¸²à¸£à¸à¹à¸à¸«à¸²à¸£à¸¹à¸à¸ à¸²à¸à¸ªà¸³à¸«à¸£à¸±à¸ quality graphic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9" b="26786"/>
          <a:stretch/>
        </p:blipFill>
        <p:spPr bwMode="auto">
          <a:xfrm>
            <a:off x="424972" y="1339769"/>
            <a:ext cx="3086400" cy="758635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" name="Google Shape;535;p43"/>
          <p:cNvSpPr txBox="1"/>
          <p:nvPr/>
        </p:nvSpPr>
        <p:spPr>
          <a:xfrm>
            <a:off x="1706812" y="1502659"/>
            <a:ext cx="1340432" cy="57203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Quality</a:t>
            </a:r>
            <a:endParaRPr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2349380" y="2113338"/>
            <a:ext cx="1233350" cy="522173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Price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355782" y="2902143"/>
            <a:ext cx="1304895" cy="7557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Tourist Destination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497946"/>
              </p:ext>
            </p:extLst>
          </p:nvPr>
        </p:nvGraphicFramePr>
        <p:xfrm>
          <a:off x="4258537" y="769257"/>
          <a:ext cx="5707428" cy="3853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79318" y="1011211"/>
            <a:ext cx="158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Competitive Price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4823763" y="3673696"/>
            <a:ext cx="173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Tourist Destination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8205292" y="3657843"/>
            <a:ext cx="74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animBg="1"/>
      <p:bldP spid="535" grpId="0"/>
      <p:bldP spid="536" grpId="0"/>
      <p:bldP spid="5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title"/>
          </p:nvPr>
        </p:nvSpPr>
        <p:spPr>
          <a:xfrm>
            <a:off x="5259914" y="1135087"/>
            <a:ext cx="4775938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400" b="1" dirty="0">
                <a:latin typeface="Tw Cen MT" panose="020B0602020104020603" pitchFamily="34" charset="0"/>
              </a:rPr>
              <a:t>Oversea Capturing</a:t>
            </a:r>
            <a:endParaRPr sz="3400" b="1" dirty="0">
              <a:latin typeface="Tw Cen MT" panose="020B0602020104020603" pitchFamily="34" charset="0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body" idx="1"/>
          </p:nvPr>
        </p:nvSpPr>
        <p:spPr>
          <a:xfrm>
            <a:off x="5185486" y="2129287"/>
            <a:ext cx="3692700" cy="148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th" sz="2000" dirty="0">
                <a:latin typeface="Tw Cen MT" panose="020B0602020104020603" pitchFamily="34" charset="0"/>
              </a:rPr>
              <a:t>With global mega trend and competitive advantages, BDMS can increase proportion of revenue from international patients.</a:t>
            </a:r>
            <a:endParaRPr sz="2000" dirty="0">
              <a:latin typeface="Tw Cen MT" panose="020B06020201040206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185486" y="1277620"/>
            <a:ext cx="0" cy="2640369"/>
          </a:xfrm>
          <a:prstGeom prst="line">
            <a:avLst/>
          </a:prstGeom>
          <a:ln w="28575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02264" y="2046914"/>
            <a:ext cx="3780000" cy="5171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338619"/>
              </p:ext>
            </p:extLst>
          </p:nvPr>
        </p:nvGraphicFramePr>
        <p:xfrm>
          <a:off x="214745" y="623454"/>
          <a:ext cx="4765964" cy="3678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/>
      <p:bldP spid="54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/>
          <p:nvPr/>
        </p:nvSpPr>
        <p:spPr>
          <a:xfrm>
            <a:off x="4401954" y="622298"/>
            <a:ext cx="4493074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Thailand Monthly Income per Household</a:t>
            </a:r>
            <a:endParaRPr sz="2000" b="1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66;p47"/>
          <p:cNvSpPr txBox="1"/>
          <p:nvPr/>
        </p:nvSpPr>
        <p:spPr>
          <a:xfrm>
            <a:off x="1338839" y="622298"/>
            <a:ext cx="15974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Urbanization</a:t>
            </a:r>
            <a:endParaRPr sz="2000" b="1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7409" y="939831"/>
            <a:ext cx="0" cy="3203744"/>
          </a:xfrm>
          <a:prstGeom prst="line">
            <a:avLst/>
          </a:prstGeom>
          <a:ln w="19050">
            <a:solidFill>
              <a:srgbClr val="00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18790" y="1093298"/>
            <a:ext cx="4037574" cy="2896811"/>
            <a:chOff x="-1362718" y="52396"/>
            <a:chExt cx="4572000" cy="274320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1991620561"/>
                </p:ext>
              </p:extLst>
            </p:nvPr>
          </p:nvGraphicFramePr>
          <p:xfrm>
            <a:off x="-1362718" y="52396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Arrow: Right 2">
              <a:extLst>
                <a:ext uri="{FF2B5EF4-FFF2-40B4-BE49-F238E27FC236}">
                  <a16:creationId xmlns:a16="http://schemas.microsoft.com/office/drawing/2014/main" id="{543E398B-DFD0-42F7-8EA8-CEDD4CD23893}"/>
                </a:ext>
              </a:extLst>
            </p:cNvPr>
            <p:cNvSpPr/>
            <p:nvPr/>
          </p:nvSpPr>
          <p:spPr>
            <a:xfrm rot="20987486">
              <a:off x="-694997" y="565070"/>
              <a:ext cx="3740611" cy="443465"/>
            </a:xfrm>
            <a:prstGeom prst="rightArrow">
              <a:avLst/>
            </a:prstGeom>
            <a:noFill/>
            <a:ln>
              <a:solidFill>
                <a:srgbClr val="0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FF0000"/>
                  </a:solidFill>
                  <a:effectLst/>
                  <a:latin typeface="Tw Cen MT" panose="020B0602020104020603" pitchFamily="34" charset="0"/>
                  <a:cs typeface="Arial" panose="020B0604020202020204" pitchFamily="34" charset="0"/>
                </a:rPr>
                <a:t> CAGR 5.24%</a:t>
              </a:r>
              <a:endParaRPr lang="th-TH" sz="900" dirty="0">
                <a:solidFill>
                  <a:srgbClr val="FF0000"/>
                </a:solidFill>
                <a:effectLst/>
                <a:latin typeface="Tw Cen MT" panose="020B0602020104020603" pitchFamily="34" charset="0"/>
              </a:endParaRPr>
            </a:p>
            <a:p>
              <a:pPr algn="l"/>
              <a:endParaRPr lang="th-TH" sz="800" dirty="0">
                <a:solidFill>
                  <a:srgbClr val="FF0000"/>
                </a:solidFill>
                <a:latin typeface="Tw Cen MT" panose="020B0602020104020603" pitchFamily="34" charset="0"/>
              </a:endParaRPr>
            </a:p>
          </p:txBody>
        </p:sp>
      </p:grp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161892"/>
              </p:ext>
            </p:extLst>
          </p:nvPr>
        </p:nvGraphicFramePr>
        <p:xfrm>
          <a:off x="4298455" y="1183298"/>
          <a:ext cx="4700072" cy="2960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>
            <a:spLocks noGrp="1"/>
          </p:cNvSpPr>
          <p:nvPr>
            <p:ph type="title"/>
          </p:nvPr>
        </p:nvSpPr>
        <p:spPr>
          <a:xfrm>
            <a:off x="6238514" y="1556750"/>
            <a:ext cx="2242141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400" dirty="0">
                <a:latin typeface="Tw Cen MT" panose="020B0602020104020603" pitchFamily="34" charset="0"/>
              </a:rPr>
              <a:t>Domestic</a:t>
            </a:r>
            <a:endParaRPr sz="4400" dirty="0">
              <a:latin typeface="Tw Cen MT" panose="020B0602020104020603" pitchFamily="34" charset="0"/>
            </a:endParaRPr>
          </a:p>
        </p:txBody>
      </p:sp>
      <p:sp>
        <p:nvSpPr>
          <p:cNvPr id="574" name="Google Shape;574;p48"/>
          <p:cNvSpPr txBox="1"/>
          <p:nvPr/>
        </p:nvSpPr>
        <p:spPr>
          <a:xfrm>
            <a:off x="6238514" y="2550950"/>
            <a:ext cx="2393535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The upside trend of direct premium.</a:t>
            </a:r>
            <a:endParaRPr sz="24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45619" y="1733107"/>
            <a:ext cx="0" cy="1807535"/>
          </a:xfrm>
          <a:prstGeom prst="line">
            <a:avLst/>
          </a:prstGeom>
          <a:ln w="28575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69197" y="2466753"/>
            <a:ext cx="2488019" cy="1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5E5116D-1B83-4331-BCD8-79E20A011853}"/>
              </a:ext>
            </a:extLst>
          </p:cNvPr>
          <p:cNvGrpSpPr/>
          <p:nvPr/>
        </p:nvGrpSpPr>
        <p:grpSpPr>
          <a:xfrm>
            <a:off x="236302" y="693371"/>
            <a:ext cx="5744180" cy="3546763"/>
            <a:chOff x="-1624539" y="-359231"/>
            <a:chExt cx="5452250" cy="3301671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6A3DB223-F73A-48B1-A09A-AA2BA8F1D0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6431794"/>
                </p:ext>
              </p:extLst>
            </p:nvPr>
          </p:nvGraphicFramePr>
          <p:xfrm>
            <a:off x="-1624539" y="-359231"/>
            <a:ext cx="5452250" cy="33016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Arrow: Right 5">
              <a:extLst>
                <a:ext uri="{FF2B5EF4-FFF2-40B4-BE49-F238E27FC236}">
                  <a16:creationId xmlns:a16="http://schemas.microsoft.com/office/drawing/2014/main" id="{3116434B-56D9-4412-B252-B0A214B02513}"/>
                </a:ext>
              </a:extLst>
            </p:cNvPr>
            <p:cNvSpPr/>
            <p:nvPr/>
          </p:nvSpPr>
          <p:spPr>
            <a:xfrm rot="20165650">
              <a:off x="-1259703" y="584105"/>
              <a:ext cx="4970606" cy="48768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FF0000"/>
                  </a:solidFill>
                  <a:latin typeface="Tw Cen MT" panose="020B0602020104020603" pitchFamily="34" charset="0"/>
                </a:rPr>
                <a:t>CAGR</a:t>
              </a:r>
              <a:r>
                <a:rPr lang="en-US" sz="1100" baseline="0" dirty="0">
                  <a:solidFill>
                    <a:srgbClr val="FF0000"/>
                  </a:solidFill>
                  <a:latin typeface="Tw Cen MT" panose="020B0602020104020603" pitchFamily="34" charset="0"/>
                </a:rPr>
                <a:t> 8.69%</a:t>
              </a:r>
              <a:endParaRPr lang="th-TH" sz="1100" dirty="0">
                <a:solidFill>
                  <a:srgbClr val="FF0000"/>
                </a:solidFill>
                <a:latin typeface="Tw Cen MT" panose="020B06020201040206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5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>
            <a:spLocks noGrp="1"/>
          </p:cNvSpPr>
          <p:nvPr>
            <p:ph type="title"/>
          </p:nvPr>
        </p:nvSpPr>
        <p:spPr>
          <a:xfrm>
            <a:off x="5369467" y="1034032"/>
            <a:ext cx="3952758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dirty="0">
                <a:latin typeface="Tw Cen MT" panose="020B0602020104020603" pitchFamily="34" charset="0"/>
              </a:rPr>
              <a:t>Domestic Capturing</a:t>
            </a:r>
            <a:endParaRPr sz="3600" dirty="0">
              <a:latin typeface="Tw Cen MT" panose="020B0602020104020603" pitchFamily="34" charset="0"/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5241852" y="2038864"/>
            <a:ext cx="3710762" cy="18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th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Higher proportion of insurance income from 2013 to 2017.</a:t>
            </a:r>
            <a:endParaRPr sz="20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th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26% proportion of insurance income in 2017.</a:t>
            </a:r>
            <a:endParaRPr sz="20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337540" y="1148311"/>
            <a:ext cx="0" cy="2640369"/>
          </a:xfrm>
          <a:prstGeom prst="line">
            <a:avLst/>
          </a:prstGeom>
          <a:ln w="28575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37540" y="1913856"/>
            <a:ext cx="3710767" cy="4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929288"/>
              </p:ext>
            </p:extLst>
          </p:nvPr>
        </p:nvGraphicFramePr>
        <p:xfrm>
          <a:off x="221672" y="498764"/>
          <a:ext cx="4841949" cy="3796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  <p:bldP spid="5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/>
        </p:nvSpPr>
        <p:spPr>
          <a:xfrm>
            <a:off x="5052291" y="2150552"/>
            <a:ext cx="37621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th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Hospital networks coverage all potential locations in Thailand.</a:t>
            </a:r>
            <a:endParaRPr sz="20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th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Higher proportion of up-country income</a:t>
            </a:r>
            <a:endParaRPr sz="20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9;p49"/>
          <p:cNvSpPr txBox="1">
            <a:spLocks noGrp="1"/>
          </p:cNvSpPr>
          <p:nvPr>
            <p:ph type="title"/>
          </p:nvPr>
        </p:nvSpPr>
        <p:spPr>
          <a:xfrm>
            <a:off x="5191242" y="1299846"/>
            <a:ext cx="3952758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dirty="0">
                <a:latin typeface="Tw Cen MT" panose="020B0602020104020603" pitchFamily="34" charset="0"/>
              </a:rPr>
              <a:t>Domestic Capturing</a:t>
            </a:r>
            <a:endParaRPr sz="3600" dirty="0">
              <a:latin typeface="Tw Cen MT" panose="020B06020201040206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10901" y="1416902"/>
            <a:ext cx="0" cy="2128749"/>
          </a:xfrm>
          <a:prstGeom prst="line">
            <a:avLst/>
          </a:prstGeom>
          <a:ln w="28575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10901" y="2150548"/>
            <a:ext cx="3710767" cy="4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531158"/>
              </p:ext>
            </p:extLst>
          </p:nvPr>
        </p:nvGraphicFramePr>
        <p:xfrm>
          <a:off x="216568" y="609600"/>
          <a:ext cx="4639449" cy="374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79;p49"/>
          <p:cNvSpPr txBox="1">
            <a:spLocks/>
          </p:cNvSpPr>
          <p:nvPr/>
        </p:nvSpPr>
        <p:spPr>
          <a:xfrm>
            <a:off x="1774804" y="574983"/>
            <a:ext cx="574325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Tw Cen MT" panose="020B0602020104020603" pitchFamily="34" charset="0"/>
              </a:rPr>
              <a:t>Business Opportunities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3715" y="1746780"/>
            <a:ext cx="2104412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Tw Cen MT" panose="020B0602020104020603" pitchFamily="34" charset="0"/>
              </a:rPr>
              <a:t>Global Trend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3715" y="2392361"/>
            <a:ext cx="2104412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latin typeface="Tw Cen MT" panose="020B0602020104020603" pitchFamily="34" charset="0"/>
              </a:rPr>
              <a:t>Oversea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715" y="3086946"/>
            <a:ext cx="2104412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latin typeface="Tw Cen MT" panose="020B0602020104020603" pitchFamily="34" charset="0"/>
              </a:rPr>
              <a:t>Domestic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3171" y="1988915"/>
            <a:ext cx="210441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 err="1">
                <a:latin typeface="Tw Cen MT" panose="020B0602020104020603" pitchFamily="34" charset="0"/>
              </a:rPr>
              <a:t>CoEs</a:t>
            </a:r>
            <a:r>
              <a:rPr lang="en-US" sz="1800" dirty="0">
                <a:latin typeface="Tw Cen MT" panose="020B0602020104020603" pitchFamily="34" charset="0"/>
              </a:rPr>
              <a:t> + Continuum of Healthcare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3171" y="2801640"/>
            <a:ext cx="210441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Strong Hospital Networks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296271" y="2459731"/>
            <a:ext cx="552053" cy="388481"/>
          </a:xfrm>
          <a:prstGeom prst="rightArrow">
            <a:avLst/>
          </a:prstGeom>
          <a:solidFill>
            <a:srgbClr val="33AC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7094679" y="2392361"/>
            <a:ext cx="1288921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Tw Cen MT" panose="020B0602020104020603" pitchFamily="34" charset="0"/>
              </a:rPr>
              <a:t>Benefits</a:t>
            </a:r>
          </a:p>
        </p:txBody>
      </p:sp>
      <p:sp>
        <p:nvSpPr>
          <p:cNvPr id="20" name="Google Shape;79;p14"/>
          <p:cNvSpPr/>
          <p:nvPr/>
        </p:nvSpPr>
        <p:spPr>
          <a:xfrm>
            <a:off x="3144483" y="2318271"/>
            <a:ext cx="630000" cy="671400"/>
          </a:xfrm>
          <a:prstGeom prst="mathPlus">
            <a:avLst>
              <a:gd name="adj1" fmla="val 23520"/>
            </a:avLst>
          </a:prstGeom>
          <a:solidFill>
            <a:srgbClr val="33ACFF"/>
          </a:solidFill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 Cen MT" panose="020B06020201040206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2">
            <a:extLst>
              <a:ext uri="{FF2B5EF4-FFF2-40B4-BE49-F238E27FC236}">
                <a16:creationId xmlns:a16="http://schemas.microsoft.com/office/drawing/2014/main" id="{BD2915E4-4D5A-466B-A7D7-34D8F5FE19FA}"/>
              </a:ext>
            </a:extLst>
          </p:cNvPr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CC66"/>
              </a:solidFill>
            </a:endParaRPr>
          </a:p>
        </p:txBody>
      </p:sp>
      <p:sp>
        <p:nvSpPr>
          <p:cNvPr id="20" name="Google Shape;139;p26">
            <a:extLst>
              <a:ext uri="{FF2B5EF4-FFF2-40B4-BE49-F238E27FC236}">
                <a16:creationId xmlns:a16="http://schemas.microsoft.com/office/drawing/2014/main" id="{5D42F1EC-3E6B-4DA6-9857-54D240B0F4B3}"/>
              </a:ext>
            </a:extLst>
          </p:cNvPr>
          <p:cNvSpPr txBox="1"/>
          <p:nvPr/>
        </p:nvSpPr>
        <p:spPr>
          <a:xfrm>
            <a:off x="5833648" y="882842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021200" y="2806699"/>
            <a:ext cx="7101600" cy="650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6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2BC"/>
              </a:solidFill>
            </a:endParaRPr>
          </a:p>
        </p:txBody>
      </p:sp>
      <p:sp>
        <p:nvSpPr>
          <p:cNvPr id="12" name="Google Shape;149;p27">
            <a:extLst>
              <a:ext uri="{FF2B5EF4-FFF2-40B4-BE49-F238E27FC236}">
                <a16:creationId xmlns:a16="http://schemas.microsoft.com/office/drawing/2014/main" id="{06146211-4FD8-4546-AB98-F4B1F4FB9480}"/>
              </a:ext>
            </a:extLst>
          </p:cNvPr>
          <p:cNvSpPr txBox="1"/>
          <p:nvPr/>
        </p:nvSpPr>
        <p:spPr>
          <a:xfrm>
            <a:off x="299948" y="5143500"/>
            <a:ext cx="2361000" cy="135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from the </a:t>
            </a:r>
            <a:r>
              <a:rPr lang="en-US" sz="1800" dirty="0">
                <a:latin typeface="Tw Cen MT" panose="020B0602020104020603" pitchFamily="34" charset="0"/>
              </a:rPr>
              <a:t>S</a:t>
            </a:r>
            <a:r>
              <a:rPr lang="th" sz="1800" dirty="0">
                <a:latin typeface="Tw Cen MT" panose="020B0602020104020603" pitchFamily="34" charset="0"/>
              </a:rPr>
              <a:t>olid </a:t>
            </a:r>
            <a:r>
              <a:rPr lang="en-US" sz="1800" dirty="0">
                <a:latin typeface="Tw Cen MT" panose="020B0602020104020603" pitchFamily="34" charset="0"/>
              </a:rPr>
              <a:t>B</a:t>
            </a:r>
            <a:r>
              <a:rPr lang="th" sz="1800" dirty="0">
                <a:latin typeface="Tw Cen MT" panose="020B0602020104020603" pitchFamily="34" charset="0"/>
              </a:rPr>
              <a:t>usiness </a:t>
            </a:r>
            <a:r>
              <a:rPr lang="en-US" sz="1800" dirty="0">
                <a:latin typeface="Tw Cen MT" panose="020B0602020104020603" pitchFamily="34" charset="0"/>
              </a:rPr>
              <a:t>M</a:t>
            </a:r>
            <a:r>
              <a:rPr lang="th" sz="1800" dirty="0">
                <a:latin typeface="Tw Cen MT" panose="020B0602020104020603" pitchFamily="34" charset="0"/>
              </a:rPr>
              <a:t>odel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3" name="Google Shape;150;p27">
            <a:extLst>
              <a:ext uri="{FF2B5EF4-FFF2-40B4-BE49-F238E27FC236}">
                <a16:creationId xmlns:a16="http://schemas.microsoft.com/office/drawing/2014/main" id="{A4A752D1-9BCB-4384-8911-7A6B333BE513}"/>
              </a:ext>
            </a:extLst>
          </p:cNvPr>
          <p:cNvSpPr txBox="1"/>
          <p:nvPr/>
        </p:nvSpPr>
        <p:spPr>
          <a:xfrm>
            <a:off x="3194598" y="5131786"/>
            <a:ext cx="2361000" cy="126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Business Opportunities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For both </a:t>
            </a:r>
            <a:r>
              <a:rPr lang="en-US" sz="1800" dirty="0">
                <a:latin typeface="Tw Cen MT" panose="020B0602020104020603" pitchFamily="34" charset="0"/>
              </a:rPr>
              <a:t>O</a:t>
            </a:r>
            <a:r>
              <a:rPr lang="th" sz="1800" dirty="0">
                <a:latin typeface="Tw Cen MT" panose="020B0602020104020603" pitchFamily="34" charset="0"/>
              </a:rPr>
              <a:t>versea and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omestic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emand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4" name="Google Shape;151;p27">
            <a:extLst>
              <a:ext uri="{FF2B5EF4-FFF2-40B4-BE49-F238E27FC236}">
                <a16:creationId xmlns:a16="http://schemas.microsoft.com/office/drawing/2014/main" id="{C08A9E7A-C719-4901-9B00-9E86FB48CA0B}"/>
              </a:ext>
            </a:extLst>
          </p:cNvPr>
          <p:cNvSpPr txBox="1"/>
          <p:nvPr/>
        </p:nvSpPr>
        <p:spPr>
          <a:xfrm>
            <a:off x="5745162" y="5102171"/>
            <a:ext cx="3293431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Implementing Effective Strategies</a:t>
            </a:r>
          </a:p>
        </p:txBody>
      </p:sp>
      <p:sp>
        <p:nvSpPr>
          <p:cNvPr id="24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at 17</a:t>
            </a:r>
            <a:r>
              <a:rPr lang="en-US" sz="1600" baseline="30000" dirty="0">
                <a:latin typeface="Tw Cen MT" panose="020B0602020104020603" pitchFamily="34" charset="0"/>
                <a:cs typeface="Athiti" panose="00000500000000000000" pitchFamily="2" charset="-34"/>
              </a:rPr>
              <a:t>th</a:t>
            </a: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 Jan 2019</a:t>
            </a: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28" name="Google Shape;137;p26">
            <a:extLst>
              <a:ext uri="{FF2B5EF4-FFF2-40B4-BE49-F238E27FC236}">
                <a16:creationId xmlns:a16="http://schemas.microsoft.com/office/drawing/2014/main" id="{18B826B8-F000-4680-AC32-BF113F1F9C7A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29" name="Straight Connector 29">
            <a:extLst>
              <a:ext uri="{FF2B5EF4-FFF2-40B4-BE49-F238E27FC236}">
                <a16:creationId xmlns:a16="http://schemas.microsoft.com/office/drawing/2014/main" id="{A0409D88-7ED8-4870-B3CC-15F1DA9EFFAE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0">
            <a:extLst>
              <a:ext uri="{FF2B5EF4-FFF2-40B4-BE49-F238E27FC236}">
                <a16:creationId xmlns:a16="http://schemas.microsoft.com/office/drawing/2014/main" id="{24A5C096-0758-46E1-BCB5-FD64F312BD55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0.00278 -0.09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46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463 L 0.00225 -0.412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08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7 L 0.00174 -0.42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0278 -0.420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21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สี่เหลี่ยมผืนผ้า 1">
            <a:extLst>
              <a:ext uri="{FF2B5EF4-FFF2-40B4-BE49-F238E27FC236}">
                <a16:creationId xmlns:a16="http://schemas.microsoft.com/office/drawing/2014/main" id="{5D52CE16-134E-4590-862D-7DB92368CC16}"/>
              </a:ext>
            </a:extLst>
          </p:cNvPr>
          <p:cNvSpPr/>
          <p:nvPr/>
        </p:nvSpPr>
        <p:spPr>
          <a:xfrm>
            <a:off x="5760266" y="2875129"/>
            <a:ext cx="3285379" cy="1537480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51;p27"/>
          <p:cNvSpPr txBox="1"/>
          <p:nvPr/>
        </p:nvSpPr>
        <p:spPr>
          <a:xfrm>
            <a:off x="5760266" y="2840723"/>
            <a:ext cx="3293431" cy="147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Implementing Effective Strategies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CC66"/>
              </a:solidFill>
            </a:endParaRPr>
          </a:p>
        </p:txBody>
      </p:sp>
      <p:sp>
        <p:nvSpPr>
          <p:cNvPr id="24" name="Google Shape;139;p26"/>
          <p:cNvSpPr txBox="1"/>
          <p:nvPr/>
        </p:nvSpPr>
        <p:spPr>
          <a:xfrm>
            <a:off x="5829623" y="882842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3" name="Google Shape;149;p27"/>
          <p:cNvSpPr txBox="1"/>
          <p:nvPr/>
        </p:nvSpPr>
        <p:spPr>
          <a:xfrm>
            <a:off x="315052" y="2840723"/>
            <a:ext cx="2361000" cy="13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from the </a:t>
            </a:r>
            <a:r>
              <a:rPr lang="en-US" sz="1800" dirty="0">
                <a:latin typeface="Tw Cen MT" panose="020B0602020104020603" pitchFamily="34" charset="0"/>
              </a:rPr>
              <a:t>S</a:t>
            </a:r>
            <a:r>
              <a:rPr lang="th" sz="1800" dirty="0">
                <a:latin typeface="Tw Cen MT" panose="020B0602020104020603" pitchFamily="34" charset="0"/>
              </a:rPr>
              <a:t>olid </a:t>
            </a:r>
            <a:r>
              <a:rPr lang="en-US" sz="1800" dirty="0">
                <a:latin typeface="Tw Cen MT" panose="020B0602020104020603" pitchFamily="34" charset="0"/>
              </a:rPr>
              <a:t>B</a:t>
            </a:r>
            <a:r>
              <a:rPr lang="th" sz="1800" dirty="0">
                <a:latin typeface="Tw Cen MT" panose="020B0602020104020603" pitchFamily="34" charset="0"/>
              </a:rPr>
              <a:t>usiness </a:t>
            </a:r>
            <a:r>
              <a:rPr lang="en-US" sz="1800" dirty="0">
                <a:latin typeface="Tw Cen MT" panose="020B0602020104020603" pitchFamily="34" charset="0"/>
              </a:rPr>
              <a:t>M</a:t>
            </a:r>
            <a:r>
              <a:rPr lang="th" sz="1800" dirty="0">
                <a:latin typeface="Tw Cen MT" panose="020B0602020104020603" pitchFamily="34" charset="0"/>
              </a:rPr>
              <a:t>odel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4" name="Google Shape;150;p27"/>
          <p:cNvSpPr txBox="1"/>
          <p:nvPr/>
        </p:nvSpPr>
        <p:spPr>
          <a:xfrm>
            <a:off x="3209702" y="2797958"/>
            <a:ext cx="2361000" cy="138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Business Opportunities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For both </a:t>
            </a:r>
            <a:r>
              <a:rPr lang="en-US" sz="1800" dirty="0">
                <a:latin typeface="Tw Cen MT" panose="020B0602020104020603" pitchFamily="34" charset="0"/>
              </a:rPr>
              <a:t>O</a:t>
            </a:r>
            <a:r>
              <a:rPr lang="th" sz="1800" dirty="0">
                <a:latin typeface="Tw Cen MT" panose="020B0602020104020603" pitchFamily="34" charset="0"/>
              </a:rPr>
              <a:t>versea and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omestic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emand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1595359" y="2213329"/>
            <a:ext cx="6060084" cy="5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2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2" name="Google Shape;137;p26">
            <a:extLst>
              <a:ext uri="{FF2B5EF4-FFF2-40B4-BE49-F238E27FC236}">
                <a16:creationId xmlns:a16="http://schemas.microsoft.com/office/drawing/2014/main" id="{7004F0DC-532D-4B21-9AAB-F57E91945451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16" name="Straight Connector 29">
            <a:extLst>
              <a:ext uri="{FF2B5EF4-FFF2-40B4-BE49-F238E27FC236}">
                <a16:creationId xmlns:a16="http://schemas.microsoft.com/office/drawing/2014/main" id="{F32DB24B-B296-4B4A-9FFB-B770C7C47CF6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0">
            <a:extLst>
              <a:ext uri="{FF2B5EF4-FFF2-40B4-BE49-F238E27FC236}">
                <a16:creationId xmlns:a16="http://schemas.microsoft.com/office/drawing/2014/main" id="{6FFAC376-5EC1-4D9E-A5DD-EE35EBABA4C5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13" grpId="0"/>
      <p:bldP spid="14" grpId="0"/>
      <p:bldP spid="25" grpId="0"/>
      <p:bldP spid="12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1639828"/>
              </p:ext>
            </p:extLst>
          </p:nvPr>
        </p:nvGraphicFramePr>
        <p:xfrm>
          <a:off x="4659860" y="1763351"/>
          <a:ext cx="4394922" cy="2636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15" name="Google Shape;615;p53"/>
          <p:cNvSpPr/>
          <p:nvPr/>
        </p:nvSpPr>
        <p:spPr>
          <a:xfrm rot="-1293104">
            <a:off x="5668063" y="1765877"/>
            <a:ext cx="2295950" cy="5641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593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824544" y="382408"/>
            <a:ext cx="8397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</a:rPr>
              <a:t>Revenue growth In expansion strategy period by acquisions and greenfields</a:t>
            </a:r>
            <a:endParaRPr sz="2000" dirty="0">
              <a:latin typeface="Tw Cen MT" panose="020B0602020104020603" pitchFamily="34" charset="0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 rot="-1270644">
            <a:off x="5893998" y="1906870"/>
            <a:ext cx="1570351" cy="28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>
                <a:solidFill>
                  <a:schemeClr val="bg1"/>
                </a:solidFill>
              </a:rPr>
              <a:t>CAGR 9.18%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9860" y="1236529"/>
            <a:ext cx="179690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" sz="1800" dirty="0">
                <a:solidFill>
                  <a:schemeClr val="bg1"/>
                </a:solidFill>
              </a:rPr>
              <a:t>Total Revenue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Google Shape;617;p53"/>
          <p:cNvSpPr/>
          <p:nvPr/>
        </p:nvSpPr>
        <p:spPr>
          <a:xfrm rot="-1293104">
            <a:off x="1859816" y="1453699"/>
            <a:ext cx="1955948" cy="5641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593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18;p53"/>
          <p:cNvSpPr txBox="1"/>
          <p:nvPr/>
        </p:nvSpPr>
        <p:spPr>
          <a:xfrm rot="-1270644">
            <a:off x="2005579" y="1537538"/>
            <a:ext cx="1570351" cy="28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>
                <a:solidFill>
                  <a:schemeClr val="bg1"/>
                </a:solidFill>
              </a:rPr>
              <a:t>CAGR 8.85%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1392" y="1204987"/>
            <a:ext cx="179690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Number of bed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061675"/>
              </p:ext>
            </p:extLst>
          </p:nvPr>
        </p:nvGraphicFramePr>
        <p:xfrm>
          <a:off x="334171" y="1632748"/>
          <a:ext cx="4418085" cy="2765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905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615" grpId="0" animBg="1"/>
      <p:bldP spid="61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588069"/>
              </p:ext>
            </p:extLst>
          </p:nvPr>
        </p:nvGraphicFramePr>
        <p:xfrm>
          <a:off x="4591563" y="1733893"/>
          <a:ext cx="4169569" cy="260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875225"/>
              </p:ext>
            </p:extLst>
          </p:nvPr>
        </p:nvGraphicFramePr>
        <p:xfrm>
          <a:off x="131201" y="1701204"/>
          <a:ext cx="4415648" cy="2635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26" name="Google Shape;626;p54"/>
          <p:cNvSpPr txBox="1">
            <a:spLocks noGrp="1"/>
          </p:cNvSpPr>
          <p:nvPr>
            <p:ph type="title"/>
          </p:nvPr>
        </p:nvSpPr>
        <p:spPr>
          <a:xfrm>
            <a:off x="1550734" y="483198"/>
            <a:ext cx="5988591" cy="433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th" sz="2400" dirty="0">
                <a:latin typeface="Tw Cen MT" panose="020B0602020104020603" pitchFamily="34" charset="0"/>
              </a:rPr>
              <a:t>Cost proportion In expansion strategy period</a:t>
            </a:r>
            <a:endParaRPr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29" name="Google Shape;629;p54"/>
          <p:cNvCxnSpPr/>
          <p:nvPr/>
        </p:nvCxnSpPr>
        <p:spPr>
          <a:xfrm>
            <a:off x="467775" y="2503585"/>
            <a:ext cx="37425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4"/>
          <p:cNvCxnSpPr/>
          <p:nvPr/>
        </p:nvCxnSpPr>
        <p:spPr>
          <a:xfrm>
            <a:off x="467775" y="2928685"/>
            <a:ext cx="37425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31" name="Google Shape;631;p54"/>
          <p:cNvSpPr txBox="1"/>
          <p:nvPr/>
        </p:nvSpPr>
        <p:spPr>
          <a:xfrm>
            <a:off x="4156595" y="2298713"/>
            <a:ext cx="726827" cy="29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67%</a:t>
            </a:r>
            <a:endParaRPr dirty="0"/>
          </a:p>
        </p:txBody>
      </p:sp>
      <p:sp>
        <p:nvSpPr>
          <p:cNvPr id="632" name="Google Shape;632;p54"/>
          <p:cNvSpPr txBox="1"/>
          <p:nvPr/>
        </p:nvSpPr>
        <p:spPr>
          <a:xfrm>
            <a:off x="4149662" y="2723813"/>
            <a:ext cx="726827" cy="29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65%</a:t>
            </a:r>
            <a:endParaRPr dirty="0"/>
          </a:p>
        </p:txBody>
      </p:sp>
      <p:cxnSp>
        <p:nvCxnSpPr>
          <p:cNvPr id="633" name="Google Shape;633;p54"/>
          <p:cNvCxnSpPr/>
          <p:nvPr/>
        </p:nvCxnSpPr>
        <p:spPr>
          <a:xfrm>
            <a:off x="4912505" y="2715210"/>
            <a:ext cx="37425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54"/>
          <p:cNvCxnSpPr/>
          <p:nvPr/>
        </p:nvCxnSpPr>
        <p:spPr>
          <a:xfrm>
            <a:off x="4912505" y="2928685"/>
            <a:ext cx="37425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35" name="Google Shape;635;p54"/>
          <p:cNvSpPr txBox="1"/>
          <p:nvPr/>
        </p:nvSpPr>
        <p:spPr>
          <a:xfrm>
            <a:off x="8598835" y="2464288"/>
            <a:ext cx="726827" cy="29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21%</a:t>
            </a:r>
            <a:endParaRPr dirty="0"/>
          </a:p>
        </p:txBody>
      </p:sp>
      <p:sp>
        <p:nvSpPr>
          <p:cNvPr id="636" name="Google Shape;636;p54"/>
          <p:cNvSpPr txBox="1"/>
          <p:nvPr/>
        </p:nvSpPr>
        <p:spPr>
          <a:xfrm>
            <a:off x="8591904" y="2723813"/>
            <a:ext cx="726827" cy="29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20%</a:t>
            </a:r>
            <a:endParaRPr dirty="0"/>
          </a:p>
        </p:txBody>
      </p:sp>
      <p:sp>
        <p:nvSpPr>
          <p:cNvPr id="638" name="Google Shape;638;p54"/>
          <p:cNvSpPr txBox="1">
            <a:spLocks noGrp="1"/>
          </p:cNvSpPr>
          <p:nvPr>
            <p:ph type="title"/>
          </p:nvPr>
        </p:nvSpPr>
        <p:spPr>
          <a:xfrm>
            <a:off x="5659544" y="1184540"/>
            <a:ext cx="2319575" cy="434224"/>
          </a:xfrm>
          <a:prstGeom prst="rect">
            <a:avLst/>
          </a:prstGeom>
          <a:solidFill>
            <a:srgbClr val="147DC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th" sz="1800" dirty="0">
                <a:solidFill>
                  <a:schemeClr val="bg1"/>
                </a:solidFill>
                <a:latin typeface="Tw Cen MT" panose="020B0602020104020603" pitchFamily="34" charset="0"/>
              </a:rPr>
              <a:t>SG&amp;A/Total Revenue</a:t>
            </a:r>
            <a:endParaRPr sz="18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sz="1800" dirty="0"/>
          </a:p>
        </p:txBody>
      </p:sp>
      <p:sp>
        <p:nvSpPr>
          <p:cNvPr id="21" name="Google Shape;637;p54">
            <a:extLst>
              <a:ext uri="{FF2B5EF4-FFF2-40B4-BE49-F238E27FC236}">
                <a16:creationId xmlns:a16="http://schemas.microsoft.com/office/drawing/2014/main" id="{81C7A4E7-9AD9-4D32-B3B4-744201BA66AE}"/>
              </a:ext>
            </a:extLst>
          </p:cNvPr>
          <p:cNvSpPr txBox="1">
            <a:spLocks/>
          </p:cNvSpPr>
          <p:nvPr/>
        </p:nvSpPr>
        <p:spPr>
          <a:xfrm>
            <a:off x="912387" y="1184540"/>
            <a:ext cx="2532009" cy="449587"/>
          </a:xfrm>
          <a:prstGeom prst="rect">
            <a:avLst/>
          </a:prstGeom>
          <a:solidFill>
            <a:srgbClr val="147DC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COGS/Total Revenue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3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813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400" dirty="0">
                <a:highlight>
                  <a:srgbClr val="FFFFFF"/>
                </a:highlight>
                <a:latin typeface="Tw Cen MT" panose="020B0602020104020603" pitchFamily="34" charset="0"/>
              </a:rPr>
              <a:t>After implementing the expansion strategy</a:t>
            </a:r>
            <a:r>
              <a:rPr lang="en-US" sz="2400" dirty="0">
                <a:highlight>
                  <a:srgbClr val="FFFFFF"/>
                </a:highlight>
                <a:latin typeface="Tw Cen MT" panose="020B0602020104020603" pitchFamily="34" charset="0"/>
              </a:rPr>
              <a:t>, BDMS obtained</a:t>
            </a:r>
            <a:endParaRPr sz="2400" dirty="0">
              <a:latin typeface="Tw Cen MT" panose="020B0602020104020603" pitchFamily="34" charset="0"/>
            </a:endParaRPr>
          </a:p>
        </p:txBody>
      </p:sp>
      <p:sp>
        <p:nvSpPr>
          <p:cNvPr id="18" name="Google Shape;56;p13"/>
          <p:cNvSpPr txBox="1">
            <a:spLocks/>
          </p:cNvSpPr>
          <p:nvPr/>
        </p:nvSpPr>
        <p:spPr>
          <a:xfrm>
            <a:off x="311700" y="35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sz="3000" b="1" dirty="0">
                <a:latin typeface="Tw Cen MT" panose="020B0602020104020603" pitchFamily="34" charset="0"/>
              </a:rPr>
              <a:t>Strategy Implementation</a:t>
            </a:r>
            <a:endParaRPr lang="en-US" sz="3000" dirty="0">
              <a:latin typeface="Tw Cen MT" panose="020B0602020104020603" pitchFamily="34" charset="0"/>
            </a:endParaRPr>
          </a:p>
        </p:txBody>
      </p:sp>
      <p:sp>
        <p:nvSpPr>
          <p:cNvPr id="19" name="Google Shape;57;p13"/>
          <p:cNvSpPr/>
          <p:nvPr/>
        </p:nvSpPr>
        <p:spPr>
          <a:xfrm>
            <a:off x="557354" y="1787600"/>
            <a:ext cx="7735800" cy="826200"/>
          </a:xfrm>
          <a:prstGeom prst="rect">
            <a:avLst/>
          </a:prstGeom>
          <a:solidFill>
            <a:srgbClr val="147DC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20" name="Google Shape;58;p13"/>
          <p:cNvSpPr/>
          <p:nvPr/>
        </p:nvSpPr>
        <p:spPr>
          <a:xfrm>
            <a:off x="557354" y="2693975"/>
            <a:ext cx="7735800" cy="826200"/>
          </a:xfrm>
          <a:prstGeom prst="rect">
            <a:avLst/>
          </a:prstGeom>
          <a:solidFill>
            <a:srgbClr val="147DC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21" name="Google Shape;59;p13"/>
          <p:cNvSpPr/>
          <p:nvPr/>
        </p:nvSpPr>
        <p:spPr>
          <a:xfrm>
            <a:off x="557354" y="3600350"/>
            <a:ext cx="7735800" cy="826200"/>
          </a:xfrm>
          <a:prstGeom prst="rect">
            <a:avLst/>
          </a:prstGeom>
          <a:solidFill>
            <a:srgbClr val="147DC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22" name="Google Shape;60;p13"/>
          <p:cNvSpPr txBox="1"/>
          <p:nvPr/>
        </p:nvSpPr>
        <p:spPr>
          <a:xfrm>
            <a:off x="557354" y="1868169"/>
            <a:ext cx="4465571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All strategic locations</a:t>
            </a:r>
            <a:endParaRPr sz="28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Google Shape;61;p13"/>
          <p:cNvSpPr txBox="1"/>
          <p:nvPr/>
        </p:nvSpPr>
        <p:spPr>
          <a:xfrm>
            <a:off x="106429" y="2739388"/>
            <a:ext cx="4465571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Strong hospital network</a:t>
            </a:r>
            <a:endParaRPr sz="28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Google Shape;62;p13"/>
          <p:cNvSpPr txBox="1"/>
          <p:nvPr/>
        </p:nvSpPr>
        <p:spPr>
          <a:xfrm>
            <a:off x="557354" y="3645763"/>
            <a:ext cx="4075914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Solid economy of scale</a:t>
            </a:r>
            <a:endParaRPr sz="28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Google Shape;63;p13"/>
          <p:cNvSpPr/>
          <p:nvPr/>
        </p:nvSpPr>
        <p:spPr>
          <a:xfrm>
            <a:off x="5552856" y="1785425"/>
            <a:ext cx="2747100" cy="826200"/>
          </a:xfrm>
          <a:prstGeom prst="parallelogram">
            <a:avLst>
              <a:gd name="adj" fmla="val 7000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4;p13"/>
          <p:cNvSpPr/>
          <p:nvPr/>
        </p:nvSpPr>
        <p:spPr>
          <a:xfrm>
            <a:off x="4944379" y="2692888"/>
            <a:ext cx="2747100" cy="826200"/>
          </a:xfrm>
          <a:prstGeom prst="parallelogram">
            <a:avLst>
              <a:gd name="adj" fmla="val 7000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5;p13"/>
          <p:cNvSpPr/>
          <p:nvPr/>
        </p:nvSpPr>
        <p:spPr>
          <a:xfrm>
            <a:off x="4335721" y="3600350"/>
            <a:ext cx="2747100" cy="826200"/>
          </a:xfrm>
          <a:prstGeom prst="parallelogram">
            <a:avLst>
              <a:gd name="adj" fmla="val 7000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6;p13"/>
          <p:cNvSpPr txBox="1"/>
          <p:nvPr/>
        </p:nvSpPr>
        <p:spPr>
          <a:xfrm>
            <a:off x="6630279" y="1831925"/>
            <a:ext cx="578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Tw Cen MT" panose="020B0602020104020603" pitchFamily="34" charset="0"/>
              </a:rPr>
              <a:t>1</a:t>
            </a:r>
            <a:endParaRPr sz="3600">
              <a:latin typeface="Tw Cen MT" panose="020B0602020104020603" pitchFamily="34" charset="0"/>
            </a:endParaRPr>
          </a:p>
        </p:txBody>
      </p:sp>
      <p:sp>
        <p:nvSpPr>
          <p:cNvPr id="29" name="Google Shape;67;p13"/>
          <p:cNvSpPr txBox="1"/>
          <p:nvPr/>
        </p:nvSpPr>
        <p:spPr>
          <a:xfrm>
            <a:off x="6028729" y="2739388"/>
            <a:ext cx="578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Tw Cen MT" panose="020B0602020104020603" pitchFamily="34" charset="0"/>
              </a:rPr>
              <a:t>2</a:t>
            </a:r>
            <a:endParaRPr sz="3600"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Tw Cen MT" panose="020B0602020104020603" pitchFamily="34" charset="0"/>
            </a:endParaRPr>
          </a:p>
        </p:txBody>
      </p:sp>
      <p:sp>
        <p:nvSpPr>
          <p:cNvPr id="30" name="Google Shape;68;p13"/>
          <p:cNvSpPr txBox="1"/>
          <p:nvPr/>
        </p:nvSpPr>
        <p:spPr>
          <a:xfrm>
            <a:off x="5447779" y="3646850"/>
            <a:ext cx="578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Tw Cen MT" panose="020B0602020104020603" pitchFamily="34" charset="0"/>
              </a:rPr>
              <a:t>3</a:t>
            </a:r>
            <a:endParaRPr sz="360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9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;p14"/>
          <p:cNvSpPr txBox="1">
            <a:spLocks noGrp="1"/>
          </p:cNvSpPr>
          <p:nvPr>
            <p:ph type="title"/>
          </p:nvPr>
        </p:nvSpPr>
        <p:spPr>
          <a:xfrm>
            <a:off x="415609" y="447016"/>
            <a:ext cx="8520600" cy="80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b="1" dirty="0">
                <a:latin typeface="Tw Cen MT" panose="020B0602020104020603" pitchFamily="34" charset="0"/>
              </a:rPr>
              <a:t>Decisive Management Team</a:t>
            </a:r>
            <a:endParaRPr b="1" dirty="0"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w Cen MT" panose="020B0602020104020603" pitchFamily="34" charset="0"/>
            </a:endParaRPr>
          </a:p>
        </p:txBody>
      </p:sp>
      <p:sp>
        <p:nvSpPr>
          <p:cNvPr id="5" name="Google Shape;74;p14"/>
          <p:cNvSpPr/>
          <p:nvPr/>
        </p:nvSpPr>
        <p:spPr>
          <a:xfrm>
            <a:off x="449184" y="1994291"/>
            <a:ext cx="1942500" cy="830700"/>
          </a:xfrm>
          <a:prstGeom prst="rect">
            <a:avLst/>
          </a:prstGeom>
          <a:solidFill>
            <a:srgbClr val="147DC1"/>
          </a:solidFill>
          <a:ln w="381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Financial Performance</a:t>
            </a:r>
            <a:endParaRPr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Google Shape;75;p14"/>
          <p:cNvSpPr/>
          <p:nvPr/>
        </p:nvSpPr>
        <p:spPr>
          <a:xfrm>
            <a:off x="471397" y="2995966"/>
            <a:ext cx="1942500" cy="830700"/>
          </a:xfrm>
          <a:prstGeom prst="rect">
            <a:avLst/>
          </a:prstGeom>
          <a:solidFill>
            <a:srgbClr val="147DC1"/>
          </a:solidFill>
          <a:ln w="381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Strategy Implementation</a:t>
            </a:r>
            <a:endParaRPr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Google Shape;76;p14"/>
          <p:cNvSpPr/>
          <p:nvPr/>
        </p:nvSpPr>
        <p:spPr>
          <a:xfrm>
            <a:off x="7189447" y="1816341"/>
            <a:ext cx="1447200" cy="1028700"/>
          </a:xfrm>
          <a:prstGeom prst="rect">
            <a:avLst/>
          </a:prstGeom>
          <a:solidFill>
            <a:srgbClr val="147DC1"/>
          </a:solidFill>
          <a:ln w="381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Revenue Drivers</a:t>
            </a:r>
            <a:endParaRPr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Google Shape;77;p14"/>
          <p:cNvSpPr/>
          <p:nvPr/>
        </p:nvSpPr>
        <p:spPr>
          <a:xfrm>
            <a:off x="7189459" y="2995966"/>
            <a:ext cx="1447200" cy="1050600"/>
          </a:xfrm>
          <a:prstGeom prst="rect">
            <a:avLst/>
          </a:prstGeom>
          <a:solidFill>
            <a:srgbClr val="147DC1"/>
          </a:solidFill>
          <a:ln w="381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Cost Drivers</a:t>
            </a:r>
            <a:endParaRPr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Google Shape;78;p14"/>
          <p:cNvSpPr/>
          <p:nvPr/>
        </p:nvSpPr>
        <p:spPr>
          <a:xfrm>
            <a:off x="3222444" y="2519091"/>
            <a:ext cx="2927100" cy="830700"/>
          </a:xfrm>
          <a:prstGeom prst="rect">
            <a:avLst/>
          </a:prstGeom>
          <a:solidFill>
            <a:srgbClr val="147DC1"/>
          </a:solidFill>
          <a:ln w="381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Management Team</a:t>
            </a:r>
            <a:endParaRPr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Google Shape;79;p14"/>
          <p:cNvSpPr/>
          <p:nvPr/>
        </p:nvSpPr>
        <p:spPr>
          <a:xfrm>
            <a:off x="2510046" y="2598741"/>
            <a:ext cx="630000" cy="67140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 w="38100" cap="flat" cmpd="sng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 Cen MT" panose="020B0602020104020603" pitchFamily="34" charset="0"/>
            </a:endParaRPr>
          </a:p>
        </p:txBody>
      </p:sp>
      <p:sp>
        <p:nvSpPr>
          <p:cNvPr id="11" name="Google Shape;80;p14"/>
          <p:cNvSpPr/>
          <p:nvPr/>
        </p:nvSpPr>
        <p:spPr>
          <a:xfrm>
            <a:off x="372384" y="1597016"/>
            <a:ext cx="2096100" cy="2571600"/>
          </a:xfrm>
          <a:prstGeom prst="rect">
            <a:avLst/>
          </a:prstGeom>
          <a:noFill/>
          <a:ln w="12700" cap="flat" cmpd="sng">
            <a:solidFill>
              <a:srgbClr val="0072B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 Cen MT" panose="020B0602020104020603" pitchFamily="34" charset="0"/>
            </a:endParaRPr>
          </a:p>
        </p:txBody>
      </p:sp>
      <p:sp>
        <p:nvSpPr>
          <p:cNvPr id="12" name="Google Shape;81;p14"/>
          <p:cNvSpPr/>
          <p:nvPr/>
        </p:nvSpPr>
        <p:spPr>
          <a:xfrm>
            <a:off x="7065184" y="1648641"/>
            <a:ext cx="1693800" cy="2571600"/>
          </a:xfrm>
          <a:prstGeom prst="rect">
            <a:avLst/>
          </a:prstGeom>
          <a:noFill/>
          <a:ln w="12700" cap="flat" cmpd="sng">
            <a:solidFill>
              <a:srgbClr val="0072B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 Cen MT" panose="020B0602020104020603" pitchFamily="34" charset="0"/>
            </a:endParaRPr>
          </a:p>
        </p:txBody>
      </p:sp>
      <p:sp>
        <p:nvSpPr>
          <p:cNvPr id="13" name="Google Shape;82;p14"/>
          <p:cNvSpPr/>
          <p:nvPr/>
        </p:nvSpPr>
        <p:spPr>
          <a:xfrm>
            <a:off x="6339485" y="2519091"/>
            <a:ext cx="533400" cy="830700"/>
          </a:xfrm>
          <a:prstGeom prst="chevron">
            <a:avLst>
              <a:gd name="adj" fmla="val 50000"/>
            </a:avLst>
          </a:prstGeom>
          <a:solidFill>
            <a:srgbClr val="00B050"/>
          </a:solidFill>
          <a:ln w="38100" cap="flat" cmpd="sng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 Cen MT" panose="020B0602020104020603" pitchFamily="34" charset="0"/>
            </a:endParaRPr>
          </a:p>
        </p:txBody>
      </p:sp>
      <p:sp>
        <p:nvSpPr>
          <p:cNvPr id="14" name="Google Shape;83;p14"/>
          <p:cNvSpPr txBox="1"/>
          <p:nvPr/>
        </p:nvSpPr>
        <p:spPr>
          <a:xfrm>
            <a:off x="6360434" y="1145329"/>
            <a:ext cx="30000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00FF"/>
                </a:solidFill>
                <a:highlight>
                  <a:schemeClr val="lt1"/>
                </a:highlight>
                <a:latin typeface="Tw Cen MT" panose="020B0602020104020603" pitchFamily="34" charset="0"/>
              </a:rPr>
              <a:t>Efficiency optimization</a:t>
            </a:r>
            <a:endParaRPr sz="2000" b="1" dirty="0">
              <a:solidFill>
                <a:srgbClr val="0000FF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689805"/>
              </p:ext>
            </p:extLst>
          </p:nvPr>
        </p:nvGraphicFramePr>
        <p:xfrm>
          <a:off x="-16790" y="1371599"/>
          <a:ext cx="4553911" cy="272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รูปภาพ 22">
            <a:extLst>
              <a:ext uri="{FF2B5EF4-FFF2-40B4-BE49-F238E27FC236}">
                <a16:creationId xmlns:a16="http://schemas.microsoft.com/office/drawing/2014/main" id="{5880F398-059D-4E8B-96EB-615881BC7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234" y="2342504"/>
            <a:ext cx="1352966" cy="1352966"/>
          </a:xfrm>
          <a:prstGeom prst="rect">
            <a:avLst/>
          </a:prstGeom>
        </p:spPr>
      </p:pic>
      <p:sp>
        <p:nvSpPr>
          <p:cNvPr id="653" name="Google Shape;653;p56"/>
          <p:cNvSpPr txBox="1">
            <a:spLocks noGrp="1"/>
          </p:cNvSpPr>
          <p:nvPr>
            <p:ph type="title"/>
          </p:nvPr>
        </p:nvSpPr>
        <p:spPr>
          <a:xfrm>
            <a:off x="895034" y="430907"/>
            <a:ext cx="2730264" cy="585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 u="sng" dirty="0">
                <a:latin typeface="Tw Cen MT" panose="020B0602020104020603" pitchFamily="34" charset="0"/>
              </a:rPr>
              <a:t>Revenue Driver</a:t>
            </a:r>
            <a:endParaRPr b="1" u="sng" dirty="0">
              <a:latin typeface="Tw Cen MT" panose="020B0602020104020603" pitchFamily="34" charset="0"/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4375425" y="3648837"/>
            <a:ext cx="1640100" cy="527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</a:rPr>
              <a:t>Preventive</a:t>
            </a:r>
            <a:endParaRPr sz="2000" dirty="0">
              <a:latin typeface="Tw Cen MT" panose="020B0602020104020603" pitchFamily="34" charset="0"/>
            </a:endParaRPr>
          </a:p>
        </p:txBody>
      </p:sp>
      <p:sp>
        <p:nvSpPr>
          <p:cNvPr id="655" name="Google Shape;655;p56"/>
          <p:cNvSpPr/>
          <p:nvPr/>
        </p:nvSpPr>
        <p:spPr>
          <a:xfrm>
            <a:off x="5828200" y="3648837"/>
            <a:ext cx="15480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Curative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656" name="Google Shape;656;p56"/>
          <p:cNvSpPr/>
          <p:nvPr/>
        </p:nvSpPr>
        <p:spPr>
          <a:xfrm>
            <a:off x="7207200" y="3648837"/>
            <a:ext cx="19368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Tw Cen MT" panose="020B0602020104020603" pitchFamily="34" charset="0"/>
              </a:rPr>
              <a:t>Rehabilitative</a:t>
            </a:r>
            <a:endParaRPr sz="1600" dirty="0">
              <a:latin typeface="Tw Cen MT" panose="020B0602020104020603" pitchFamily="34" charset="0"/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title"/>
          </p:nvPr>
        </p:nvSpPr>
        <p:spPr>
          <a:xfrm>
            <a:off x="895034" y="1052332"/>
            <a:ext cx="2531331" cy="48465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th" sz="2000" dirty="0">
                <a:solidFill>
                  <a:srgbClr val="7C7C7C"/>
                </a:solidFill>
                <a:latin typeface="Tw Cen MT" panose="020B0602020104020603" pitchFamily="34" charset="0"/>
              </a:rPr>
              <a:t>Total Revenue Forecast </a:t>
            </a:r>
            <a:endParaRPr sz="2000" dirty="0">
              <a:solidFill>
                <a:srgbClr val="7C7C7C"/>
              </a:solidFill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668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รูปภาพ 22">
            <a:extLst>
              <a:ext uri="{FF2B5EF4-FFF2-40B4-BE49-F238E27FC236}">
                <a16:creationId xmlns:a16="http://schemas.microsoft.com/office/drawing/2014/main" id="{5880F398-059D-4E8B-96EB-615881BC7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34" y="2342504"/>
            <a:ext cx="1352966" cy="1352966"/>
          </a:xfrm>
          <a:prstGeom prst="rect">
            <a:avLst/>
          </a:prstGeom>
        </p:spPr>
      </p:pic>
      <p:sp>
        <p:nvSpPr>
          <p:cNvPr id="670" name="Google Shape;670;p57"/>
          <p:cNvSpPr/>
          <p:nvPr/>
        </p:nvSpPr>
        <p:spPr>
          <a:xfrm>
            <a:off x="6246617" y="1402604"/>
            <a:ext cx="568200" cy="93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1BE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2BC"/>
              </a:solidFill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5615811" y="2278470"/>
            <a:ext cx="1972777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2BC"/>
                </a:solidFill>
                <a:latin typeface="Tw Cen MT" panose="020B0602020104020603" pitchFamily="34" charset="0"/>
              </a:rPr>
              <a:t>Centers of Excellence</a:t>
            </a:r>
            <a:endParaRPr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sp>
        <p:nvSpPr>
          <p:cNvPr id="29" name="Google Shape;654;p56"/>
          <p:cNvSpPr/>
          <p:nvPr/>
        </p:nvSpPr>
        <p:spPr>
          <a:xfrm>
            <a:off x="4375425" y="3648837"/>
            <a:ext cx="1640100" cy="527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</a:rPr>
              <a:t>Preventive</a:t>
            </a:r>
            <a:endParaRPr sz="2000" dirty="0">
              <a:latin typeface="Tw Cen MT" panose="020B0602020104020603" pitchFamily="34" charset="0"/>
            </a:endParaRPr>
          </a:p>
        </p:txBody>
      </p:sp>
      <p:sp>
        <p:nvSpPr>
          <p:cNvPr id="30" name="Google Shape;655;p56"/>
          <p:cNvSpPr/>
          <p:nvPr/>
        </p:nvSpPr>
        <p:spPr>
          <a:xfrm>
            <a:off x="5828200" y="3648837"/>
            <a:ext cx="15480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Curative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31" name="Google Shape;656;p56"/>
          <p:cNvSpPr/>
          <p:nvPr/>
        </p:nvSpPr>
        <p:spPr>
          <a:xfrm>
            <a:off x="7207200" y="3648837"/>
            <a:ext cx="19368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Tw Cen MT" panose="020B0602020104020603" pitchFamily="34" charset="0"/>
              </a:rPr>
              <a:t>Rehabilitative</a:t>
            </a:r>
            <a:endParaRPr sz="1600" dirty="0">
              <a:latin typeface="Tw Cen MT" panose="020B0602020104020603" pitchFamily="34" charset="0"/>
            </a:endParaRP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603875"/>
              </p:ext>
            </p:extLst>
          </p:nvPr>
        </p:nvGraphicFramePr>
        <p:xfrm>
          <a:off x="-16790" y="1371599"/>
          <a:ext cx="4553911" cy="272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Google Shape;653;p56"/>
          <p:cNvSpPr txBox="1">
            <a:spLocks noGrp="1"/>
          </p:cNvSpPr>
          <p:nvPr>
            <p:ph type="title"/>
          </p:nvPr>
        </p:nvSpPr>
        <p:spPr>
          <a:xfrm>
            <a:off x="895034" y="430907"/>
            <a:ext cx="2730264" cy="585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 u="sng" dirty="0">
                <a:latin typeface="Tw Cen MT" panose="020B0602020104020603" pitchFamily="34" charset="0"/>
              </a:rPr>
              <a:t>Revenue Driver</a:t>
            </a:r>
            <a:endParaRPr b="1" u="sng" dirty="0">
              <a:latin typeface="Tw Cen MT" panose="020B0602020104020603" pitchFamily="34" charset="0"/>
            </a:endParaRPr>
          </a:p>
        </p:txBody>
      </p:sp>
      <p:sp>
        <p:nvSpPr>
          <p:cNvPr id="17" name="Google Shape;659;p56"/>
          <p:cNvSpPr txBox="1">
            <a:spLocks/>
          </p:cNvSpPr>
          <p:nvPr/>
        </p:nvSpPr>
        <p:spPr>
          <a:xfrm>
            <a:off x="895034" y="1052332"/>
            <a:ext cx="2531331" cy="4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2000">
                <a:solidFill>
                  <a:srgbClr val="7C7C7C"/>
                </a:solidFill>
                <a:latin typeface="Tw Cen MT" panose="020B0602020104020603" pitchFamily="34" charset="0"/>
              </a:rPr>
              <a:t>Total Revenue Forecast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7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รูปภาพ 22">
            <a:extLst>
              <a:ext uri="{FF2B5EF4-FFF2-40B4-BE49-F238E27FC236}">
                <a16:creationId xmlns:a16="http://schemas.microsoft.com/office/drawing/2014/main" id="{5880F398-059D-4E8B-96EB-615881BC7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34" y="2342504"/>
            <a:ext cx="1352966" cy="1352966"/>
          </a:xfrm>
          <a:prstGeom prst="rect">
            <a:avLst/>
          </a:prstGeom>
        </p:spPr>
      </p:pic>
      <p:pic>
        <p:nvPicPr>
          <p:cNvPr id="687" name="Google Shape;6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302" y="3060087"/>
            <a:ext cx="527100" cy="5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0004" y="3018987"/>
            <a:ext cx="568200" cy="5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481" y="2883987"/>
            <a:ext cx="703200" cy="7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6804" y="2883987"/>
            <a:ext cx="703200" cy="7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654;p56"/>
          <p:cNvSpPr/>
          <p:nvPr/>
        </p:nvSpPr>
        <p:spPr>
          <a:xfrm>
            <a:off x="4375425" y="3648837"/>
            <a:ext cx="1640100" cy="527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</a:rPr>
              <a:t>Preventive</a:t>
            </a:r>
            <a:endParaRPr sz="2000" dirty="0">
              <a:latin typeface="Tw Cen MT" panose="020B0602020104020603" pitchFamily="34" charset="0"/>
            </a:endParaRPr>
          </a:p>
        </p:txBody>
      </p:sp>
      <p:sp>
        <p:nvSpPr>
          <p:cNvPr id="37" name="Google Shape;655;p56"/>
          <p:cNvSpPr/>
          <p:nvPr/>
        </p:nvSpPr>
        <p:spPr>
          <a:xfrm>
            <a:off x="5828200" y="3648837"/>
            <a:ext cx="15480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Curative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38" name="Google Shape;656;p56"/>
          <p:cNvSpPr/>
          <p:nvPr/>
        </p:nvSpPr>
        <p:spPr>
          <a:xfrm>
            <a:off x="7207200" y="3648837"/>
            <a:ext cx="1936800" cy="5271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12700" cap="flat" cmpd="sng">
            <a:solidFill>
              <a:srgbClr val="147D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Tw Cen MT" panose="020B0602020104020603" pitchFamily="34" charset="0"/>
              </a:rPr>
              <a:t>Rehabilitative</a:t>
            </a:r>
            <a:endParaRPr sz="1600" dirty="0">
              <a:latin typeface="Tw Cen MT" panose="020B0602020104020603" pitchFamily="34" charset="0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603875"/>
              </p:ext>
            </p:extLst>
          </p:nvPr>
        </p:nvGraphicFramePr>
        <p:xfrm>
          <a:off x="-16790" y="1371599"/>
          <a:ext cx="4553911" cy="272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Google Shape;653;p56"/>
          <p:cNvSpPr txBox="1">
            <a:spLocks/>
          </p:cNvSpPr>
          <p:nvPr/>
        </p:nvSpPr>
        <p:spPr>
          <a:xfrm>
            <a:off x="895034" y="430907"/>
            <a:ext cx="2730264" cy="58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u="sng" dirty="0">
                <a:latin typeface="Tw Cen MT" panose="020B0602020104020603" pitchFamily="34" charset="0"/>
              </a:rPr>
              <a:t>Revenue Driver</a:t>
            </a:r>
          </a:p>
        </p:txBody>
      </p:sp>
      <p:sp>
        <p:nvSpPr>
          <p:cNvPr id="21" name="Google Shape;659;p56"/>
          <p:cNvSpPr txBox="1">
            <a:spLocks/>
          </p:cNvSpPr>
          <p:nvPr/>
        </p:nvSpPr>
        <p:spPr>
          <a:xfrm>
            <a:off x="895034" y="1052332"/>
            <a:ext cx="2531331" cy="4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2000">
                <a:solidFill>
                  <a:srgbClr val="7C7C7C"/>
                </a:solidFill>
                <a:latin typeface="Tw Cen MT" panose="020B0602020104020603" pitchFamily="34" charset="0"/>
              </a:rPr>
              <a:t>Total Revenue Forecast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Google Shape;670;p57"/>
          <p:cNvSpPr/>
          <p:nvPr/>
        </p:nvSpPr>
        <p:spPr>
          <a:xfrm>
            <a:off x="6246617" y="1402604"/>
            <a:ext cx="568200" cy="93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1BE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2BC"/>
              </a:solidFill>
            </a:endParaRPr>
          </a:p>
        </p:txBody>
      </p:sp>
      <p:sp>
        <p:nvSpPr>
          <p:cNvPr id="23" name="Google Shape;671;p57"/>
          <p:cNvSpPr txBox="1"/>
          <p:nvPr/>
        </p:nvSpPr>
        <p:spPr>
          <a:xfrm>
            <a:off x="5615811" y="2278470"/>
            <a:ext cx="1972777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2BC"/>
                </a:solidFill>
                <a:latin typeface="Tw Cen MT" panose="020B0602020104020603" pitchFamily="34" charset="0"/>
              </a:rPr>
              <a:t>Centers of Excellence</a:t>
            </a:r>
            <a:endParaRPr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Google Shape;670;p57"/>
          <p:cNvSpPr/>
          <p:nvPr/>
        </p:nvSpPr>
        <p:spPr>
          <a:xfrm>
            <a:off x="7664072" y="2229616"/>
            <a:ext cx="358319" cy="59272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1BE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2BC"/>
              </a:solidFill>
            </a:endParaRPr>
          </a:p>
        </p:txBody>
      </p:sp>
      <p:sp>
        <p:nvSpPr>
          <p:cNvPr id="27" name="Google Shape;670;p57"/>
          <p:cNvSpPr/>
          <p:nvPr/>
        </p:nvSpPr>
        <p:spPr>
          <a:xfrm>
            <a:off x="5187215" y="2183883"/>
            <a:ext cx="358319" cy="59272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1BE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2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2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9"/>
          <p:cNvSpPr txBox="1">
            <a:spLocks noGrp="1"/>
          </p:cNvSpPr>
          <p:nvPr>
            <p:ph type="body" idx="1"/>
          </p:nvPr>
        </p:nvSpPr>
        <p:spPr>
          <a:xfrm>
            <a:off x="157334" y="1143006"/>
            <a:ext cx="2497500" cy="78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th" dirty="0">
                <a:solidFill>
                  <a:schemeClr val="dk1"/>
                </a:solidFill>
                <a:latin typeface="Tw Cen MT" panose="020B0602020104020603" pitchFamily="34" charset="0"/>
              </a:rPr>
              <a:t>Strong Network 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    </a:t>
            </a:r>
            <a:r>
              <a:rPr lang="th" dirty="0">
                <a:solidFill>
                  <a:schemeClr val="dk1"/>
                </a:solidFill>
                <a:latin typeface="Tw Cen MT" panose="020B0602020104020603" pitchFamily="34" charset="0"/>
              </a:rPr>
              <a:t>+ Hub &amp; Spoke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699" name="Google Shape;699;p59"/>
          <p:cNvSpPr txBox="1">
            <a:spLocks noGrp="1"/>
          </p:cNvSpPr>
          <p:nvPr>
            <p:ph type="body" idx="1"/>
          </p:nvPr>
        </p:nvSpPr>
        <p:spPr>
          <a:xfrm>
            <a:off x="3077708" y="1143006"/>
            <a:ext cx="2515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R</a:t>
            </a:r>
            <a:r>
              <a:rPr lang="th" dirty="0">
                <a:solidFill>
                  <a:schemeClr val="dk1"/>
                </a:solidFill>
                <a:latin typeface="Tw Cen MT" panose="020B0602020104020603" pitchFamily="34" charset="0"/>
              </a:rPr>
              <a:t>esource 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S</a:t>
            </a:r>
            <a:r>
              <a:rPr lang="th" dirty="0">
                <a:solidFill>
                  <a:schemeClr val="dk1"/>
                </a:solidFill>
                <a:latin typeface="Tw Cen MT" panose="020B0602020104020603" pitchFamily="34" charset="0"/>
              </a:rPr>
              <a:t>haring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700" name="Google Shape;700;p59"/>
          <p:cNvSpPr txBox="1">
            <a:spLocks noGrp="1"/>
          </p:cNvSpPr>
          <p:nvPr>
            <p:ph type="body" idx="1"/>
          </p:nvPr>
        </p:nvSpPr>
        <p:spPr>
          <a:xfrm>
            <a:off x="6359443" y="2874152"/>
            <a:ext cx="2493426" cy="112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r>
              <a:rPr lang="th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ost </a:t>
            </a: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</a:t>
            </a:r>
            <a:r>
              <a:rPr lang="th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eduction</a:t>
            </a:r>
            <a:endParaRPr sz="3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FF"/>
              </a:solidFill>
              <a:latin typeface="Tw Cen MT" panose="020B0602020104020603" pitchFamily="34" charset="0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2487477" y="1283928"/>
            <a:ext cx="6921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7DC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5193008" y="1143006"/>
            <a:ext cx="1505503" cy="28548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7DC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18" name="Google Shape;701;p59"/>
          <p:cNvSpPr/>
          <p:nvPr/>
        </p:nvSpPr>
        <p:spPr>
          <a:xfrm>
            <a:off x="2487477" y="2303856"/>
            <a:ext cx="6921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7DC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19" name="Google Shape;701;p59"/>
          <p:cNvSpPr/>
          <p:nvPr/>
        </p:nvSpPr>
        <p:spPr>
          <a:xfrm>
            <a:off x="2487477" y="3491956"/>
            <a:ext cx="692100" cy="2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7DC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0"/>
            </a:endParaRPr>
          </a:p>
        </p:txBody>
      </p:sp>
      <p:sp>
        <p:nvSpPr>
          <p:cNvPr id="11" name="Google Shape;698;p59">
            <a:extLst>
              <a:ext uri="{FF2B5EF4-FFF2-40B4-BE49-F238E27FC236}">
                <a16:creationId xmlns:a16="http://schemas.microsoft.com/office/drawing/2014/main" id="{8297B7D2-F04A-4EB3-869D-844DA34712E8}"/>
              </a:ext>
            </a:extLst>
          </p:cNvPr>
          <p:cNvSpPr txBox="1">
            <a:spLocks/>
          </p:cNvSpPr>
          <p:nvPr/>
        </p:nvSpPr>
        <p:spPr>
          <a:xfrm>
            <a:off x="157334" y="2062756"/>
            <a:ext cx="2497500" cy="115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Economy of scale    + Centralized Procurement</a:t>
            </a:r>
          </a:p>
        </p:txBody>
      </p:sp>
      <p:sp>
        <p:nvSpPr>
          <p:cNvPr id="12" name="Google Shape;698;p59">
            <a:extLst>
              <a:ext uri="{FF2B5EF4-FFF2-40B4-BE49-F238E27FC236}">
                <a16:creationId xmlns:a16="http://schemas.microsoft.com/office/drawing/2014/main" id="{605E79FB-6A0D-4026-9505-1A5273291C0E}"/>
              </a:ext>
            </a:extLst>
          </p:cNvPr>
          <p:cNvSpPr txBox="1">
            <a:spLocks/>
          </p:cNvSpPr>
          <p:nvPr/>
        </p:nvSpPr>
        <p:spPr>
          <a:xfrm>
            <a:off x="157334" y="3339122"/>
            <a:ext cx="2497500" cy="71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Non-Hospital Businesses 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4" name="Google Shape;699;p59">
            <a:extLst>
              <a:ext uri="{FF2B5EF4-FFF2-40B4-BE49-F238E27FC236}">
                <a16:creationId xmlns:a16="http://schemas.microsoft.com/office/drawing/2014/main" id="{5087B430-ADC9-4D23-A61E-3CE24CC058CD}"/>
              </a:ext>
            </a:extLst>
          </p:cNvPr>
          <p:cNvSpPr txBox="1">
            <a:spLocks/>
          </p:cNvSpPr>
          <p:nvPr/>
        </p:nvSpPr>
        <p:spPr>
          <a:xfrm>
            <a:off x="3097879" y="2064969"/>
            <a:ext cx="2515017" cy="71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Power of Bargaining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6" name="Google Shape;699;p59">
            <a:extLst>
              <a:ext uri="{FF2B5EF4-FFF2-40B4-BE49-F238E27FC236}">
                <a16:creationId xmlns:a16="http://schemas.microsoft.com/office/drawing/2014/main" id="{367BCEAD-9E5A-48BC-8019-E8D9739CCA28}"/>
              </a:ext>
            </a:extLst>
          </p:cNvPr>
          <p:cNvSpPr txBox="1">
            <a:spLocks/>
          </p:cNvSpPr>
          <p:nvPr/>
        </p:nvSpPr>
        <p:spPr>
          <a:xfrm>
            <a:off x="3077708" y="3339122"/>
            <a:ext cx="2515017" cy="43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Supply Chain Control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7" name="Google Shape;653;p56">
            <a:extLst>
              <a:ext uri="{FF2B5EF4-FFF2-40B4-BE49-F238E27FC236}">
                <a16:creationId xmlns:a16="http://schemas.microsoft.com/office/drawing/2014/main" id="{D46DF1EC-539B-4102-9CC4-DD92ACDBEFB9}"/>
              </a:ext>
            </a:extLst>
          </p:cNvPr>
          <p:cNvSpPr txBox="1">
            <a:spLocks/>
          </p:cNvSpPr>
          <p:nvPr/>
        </p:nvSpPr>
        <p:spPr>
          <a:xfrm>
            <a:off x="895034" y="430907"/>
            <a:ext cx="2730264" cy="58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u="sng" dirty="0">
                <a:latin typeface="Tw Cen MT" panose="020B0602020104020603" pitchFamily="34" charset="0"/>
              </a:rPr>
              <a:t>Cost Driver</a:t>
            </a:r>
          </a:p>
        </p:txBody>
      </p:sp>
      <p:pic>
        <p:nvPicPr>
          <p:cNvPr id="307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3C917649-A892-42E5-A798-9EEEAD29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38"/>
          <a:stretch/>
        </p:blipFill>
        <p:spPr bwMode="auto">
          <a:xfrm>
            <a:off x="6794374" y="1283928"/>
            <a:ext cx="1623563" cy="15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 build="p"/>
      <p:bldP spid="699" grpId="0" build="p"/>
      <p:bldP spid="700" grpId="0" build="p"/>
      <p:bldP spid="701" grpId="0" animBg="1"/>
      <p:bldP spid="704" grpId="0" animBg="1"/>
      <p:bldP spid="18" grpId="0" animBg="1"/>
      <p:bldP spid="19" grpId="0" animBg="1"/>
      <p:bldP spid="11" grpId="0"/>
      <p:bldP spid="12" grpId="0"/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สี่เหลี่ยมผืนผ้า 1">
            <a:extLst>
              <a:ext uri="{FF2B5EF4-FFF2-40B4-BE49-F238E27FC236}">
                <a16:creationId xmlns:a16="http://schemas.microsoft.com/office/drawing/2014/main" id="{5D52CE16-134E-4590-862D-7DB92368CC16}"/>
              </a:ext>
            </a:extLst>
          </p:cNvPr>
          <p:cNvSpPr/>
          <p:nvPr/>
        </p:nvSpPr>
        <p:spPr>
          <a:xfrm>
            <a:off x="1901371" y="2268638"/>
            <a:ext cx="5384800" cy="555960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6"/>
          <p:cNvSpPr txBox="1"/>
          <p:nvPr/>
        </p:nvSpPr>
        <p:spPr>
          <a:xfrm>
            <a:off x="1583784" y="2213329"/>
            <a:ext cx="6060084" cy="5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2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CC66"/>
              </a:solidFill>
            </a:endParaRPr>
          </a:p>
        </p:txBody>
      </p:sp>
      <p:sp>
        <p:nvSpPr>
          <p:cNvPr id="24" name="Google Shape;139;p26"/>
          <p:cNvSpPr txBox="1"/>
          <p:nvPr/>
        </p:nvSpPr>
        <p:spPr>
          <a:xfrm>
            <a:off x="5823961" y="882842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3" name="Google Shape;149;p27"/>
          <p:cNvSpPr txBox="1"/>
          <p:nvPr/>
        </p:nvSpPr>
        <p:spPr>
          <a:xfrm>
            <a:off x="315052" y="2840723"/>
            <a:ext cx="2361000" cy="13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from the </a:t>
            </a:r>
            <a:r>
              <a:rPr lang="en-US" sz="1800" dirty="0">
                <a:latin typeface="Tw Cen MT" panose="020B0602020104020603" pitchFamily="34" charset="0"/>
              </a:rPr>
              <a:t>S</a:t>
            </a:r>
            <a:r>
              <a:rPr lang="th" sz="1800" dirty="0">
                <a:latin typeface="Tw Cen MT" panose="020B0602020104020603" pitchFamily="34" charset="0"/>
              </a:rPr>
              <a:t>olid </a:t>
            </a:r>
            <a:r>
              <a:rPr lang="en-US" sz="1800" dirty="0">
                <a:latin typeface="Tw Cen MT" panose="020B0602020104020603" pitchFamily="34" charset="0"/>
              </a:rPr>
              <a:t>B</a:t>
            </a:r>
            <a:r>
              <a:rPr lang="th" sz="1800" dirty="0">
                <a:latin typeface="Tw Cen MT" panose="020B0602020104020603" pitchFamily="34" charset="0"/>
              </a:rPr>
              <a:t>usiness </a:t>
            </a:r>
            <a:r>
              <a:rPr lang="en-US" sz="1800" dirty="0">
                <a:latin typeface="Tw Cen MT" panose="020B0602020104020603" pitchFamily="34" charset="0"/>
              </a:rPr>
              <a:t>M</a:t>
            </a:r>
            <a:r>
              <a:rPr lang="th" sz="1800" dirty="0">
                <a:latin typeface="Tw Cen MT" panose="020B0602020104020603" pitchFamily="34" charset="0"/>
              </a:rPr>
              <a:t>odel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4" name="Google Shape;150;p27"/>
          <p:cNvSpPr txBox="1"/>
          <p:nvPr/>
        </p:nvSpPr>
        <p:spPr>
          <a:xfrm>
            <a:off x="3096768" y="2797958"/>
            <a:ext cx="2473934" cy="138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Business Opportunities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For both </a:t>
            </a:r>
            <a:r>
              <a:rPr lang="en-US" sz="1800" dirty="0">
                <a:latin typeface="Tw Cen MT" panose="020B0602020104020603" pitchFamily="34" charset="0"/>
              </a:rPr>
              <a:t>O</a:t>
            </a:r>
            <a:r>
              <a:rPr lang="th" sz="1800" dirty="0">
                <a:latin typeface="Tw Cen MT" panose="020B0602020104020603" pitchFamily="34" charset="0"/>
              </a:rPr>
              <a:t>versea and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omestic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emand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2" name="Google Shape;137;p26">
            <a:extLst>
              <a:ext uri="{FF2B5EF4-FFF2-40B4-BE49-F238E27FC236}">
                <a16:creationId xmlns:a16="http://schemas.microsoft.com/office/drawing/2014/main" id="{5FDE4543-6F5E-48A8-962F-EC1586C9E8A6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16" name="Straight Connector 29">
            <a:extLst>
              <a:ext uri="{FF2B5EF4-FFF2-40B4-BE49-F238E27FC236}">
                <a16:creationId xmlns:a16="http://schemas.microsoft.com/office/drawing/2014/main" id="{724B4A96-F7B2-4400-A7E2-D1DAE8144AA3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0">
            <a:extLst>
              <a:ext uri="{FF2B5EF4-FFF2-40B4-BE49-F238E27FC236}">
                <a16:creationId xmlns:a16="http://schemas.microsoft.com/office/drawing/2014/main" id="{99E60D5F-BB78-4E42-B506-84F779CF18A2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20" name="Google Shape;151;p27"/>
          <p:cNvSpPr txBox="1"/>
          <p:nvPr/>
        </p:nvSpPr>
        <p:spPr>
          <a:xfrm>
            <a:off x="5760267" y="2831844"/>
            <a:ext cx="3274052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Implementing Effective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9508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13" grpId="0"/>
      <p:bldP spid="14" grpId="0"/>
      <p:bldP spid="12" grpId="0"/>
      <p:bldP spid="1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CC66"/>
              </a:solidFill>
            </a:endParaRPr>
          </a:p>
        </p:txBody>
      </p:sp>
      <p:sp>
        <p:nvSpPr>
          <p:cNvPr id="24" name="Google Shape;139;p26"/>
          <p:cNvSpPr txBox="1"/>
          <p:nvPr/>
        </p:nvSpPr>
        <p:spPr>
          <a:xfrm>
            <a:off x="5833647" y="882842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D52CE16-134E-4590-862D-7DB92368CC16}"/>
              </a:ext>
            </a:extLst>
          </p:cNvPr>
          <p:cNvSpPr/>
          <p:nvPr/>
        </p:nvSpPr>
        <p:spPr>
          <a:xfrm>
            <a:off x="315049" y="3112829"/>
            <a:ext cx="2322395" cy="1238008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50;p27"/>
          <p:cNvSpPr txBox="1"/>
          <p:nvPr/>
        </p:nvSpPr>
        <p:spPr>
          <a:xfrm>
            <a:off x="3209700" y="2970201"/>
            <a:ext cx="2361000" cy="126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Business Opportunities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For both </a:t>
            </a:r>
            <a:r>
              <a:rPr lang="en-US" sz="1800" dirty="0">
                <a:latin typeface="Tw Cen MT" panose="020B0602020104020603" pitchFamily="34" charset="0"/>
              </a:rPr>
              <a:t>O</a:t>
            </a:r>
            <a:r>
              <a:rPr lang="th" sz="1800" dirty="0">
                <a:latin typeface="Tw Cen MT" panose="020B0602020104020603" pitchFamily="34" charset="0"/>
              </a:rPr>
              <a:t>versea and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omestic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emand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15" name="Google Shape;151;p27"/>
          <p:cNvSpPr txBox="1"/>
          <p:nvPr/>
        </p:nvSpPr>
        <p:spPr>
          <a:xfrm>
            <a:off x="5760264" y="2940586"/>
            <a:ext cx="3293431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18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Implementing Effective Strategies</a:t>
            </a:r>
          </a:p>
        </p:txBody>
      </p:sp>
      <p:sp>
        <p:nvSpPr>
          <p:cNvPr id="25" name="Google Shape;140;p26"/>
          <p:cNvSpPr txBox="1"/>
          <p:nvPr/>
        </p:nvSpPr>
        <p:spPr>
          <a:xfrm>
            <a:off x="1567358" y="2331542"/>
            <a:ext cx="6060084" cy="5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6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2" name="Google Shape;137;p26">
            <a:extLst>
              <a:ext uri="{FF2B5EF4-FFF2-40B4-BE49-F238E27FC236}">
                <a16:creationId xmlns:a16="http://schemas.microsoft.com/office/drawing/2014/main" id="{2B6EE2E4-8A93-4E79-AF3A-2F0898CF39BD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16" name="Straight Connector 29">
            <a:extLst>
              <a:ext uri="{FF2B5EF4-FFF2-40B4-BE49-F238E27FC236}">
                <a16:creationId xmlns:a16="http://schemas.microsoft.com/office/drawing/2014/main" id="{F91608FA-BF8B-4678-BA78-9D4D713C5CD1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0">
            <a:extLst>
              <a:ext uri="{FF2B5EF4-FFF2-40B4-BE49-F238E27FC236}">
                <a16:creationId xmlns:a16="http://schemas.microsoft.com/office/drawing/2014/main" id="{5DE63A28-74AF-47C2-BB8A-835E1B9B9D2A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at 17</a:t>
            </a:r>
            <a:r>
              <a:rPr lang="en-US" sz="1600" baseline="30000" dirty="0">
                <a:latin typeface="Tw Cen MT" panose="020B0602020104020603" pitchFamily="34" charset="0"/>
                <a:cs typeface="Athiti" panose="00000500000000000000" pitchFamily="2" charset="-34"/>
              </a:rPr>
              <a:t>th</a:t>
            </a: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 Jan 2019</a:t>
            </a: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3" name="Google Shape;149;p27"/>
          <p:cNvSpPr txBox="1"/>
          <p:nvPr/>
        </p:nvSpPr>
        <p:spPr>
          <a:xfrm>
            <a:off x="315050" y="3012965"/>
            <a:ext cx="2361000" cy="13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from the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S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olid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B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usiness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M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odel</a:t>
            </a:r>
            <a:endParaRPr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56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" grpId="0" animBg="1"/>
      <p:bldP spid="14" grpId="0"/>
      <p:bldP spid="15" grpId="0"/>
      <p:bldP spid="25" grpId="0"/>
      <p:bldP spid="12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186340" y="1230577"/>
            <a:ext cx="3034106" cy="0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8C79EBA8-45AC-478C-BB8E-6815877FE490}"/>
              </a:ext>
            </a:extLst>
          </p:cNvPr>
          <p:cNvSpPr txBox="1"/>
          <p:nvPr/>
        </p:nvSpPr>
        <p:spPr>
          <a:xfrm>
            <a:off x="5124549" y="729428"/>
            <a:ext cx="30958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>
                <a:latin typeface="Tw Cen MT" panose="020B0602020104020603" pitchFamily="34" charset="0"/>
              </a:rPr>
              <a:t>BDMS’s portfolio</a:t>
            </a:r>
          </a:p>
        </p:txBody>
      </p:sp>
      <p:graphicFrame>
        <p:nvGraphicFramePr>
          <p:cNvPr id="18" name="Chart 11">
            <a:extLst>
              <a:ext uri="{FF2B5EF4-FFF2-40B4-BE49-F238E27FC236}">
                <a16:creationId xmlns:a16="http://schemas.microsoft.com/office/drawing/2014/main" id="{7E2E2CBC-0E49-443A-8603-69ACC6684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5641"/>
              </p:ext>
            </p:extLst>
          </p:nvPr>
        </p:nvGraphicFramePr>
        <p:xfrm>
          <a:off x="4114800" y="1188092"/>
          <a:ext cx="4636107" cy="3309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7AB538-D2EC-41D7-BE91-D063375638EE}"/>
              </a:ext>
            </a:extLst>
          </p:cNvPr>
          <p:cNvSpPr txBox="1"/>
          <p:nvPr/>
        </p:nvSpPr>
        <p:spPr>
          <a:xfrm>
            <a:off x="393093" y="712650"/>
            <a:ext cx="5191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w Cen MT" panose="020B0602020104020603" pitchFamily="34" charset="0"/>
              </a:rPr>
              <a:t>Benefit of DCF model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n-US" sz="1800" dirty="0">
              <a:latin typeface="Tw Cen MT" panose="020B0602020104020603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800" dirty="0">
                <a:latin typeface="Tw Cen MT" panose="020B0602020104020603" pitchFamily="34" charset="0"/>
              </a:rPr>
              <a:t>1. Truly capture fundamental </a:t>
            </a:r>
            <a:endParaRPr lang="th-TH" sz="1800" dirty="0">
              <a:latin typeface="Tw Cen MT" panose="020B0602020104020603" pitchFamily="34" charset="0"/>
            </a:endParaRPr>
          </a:p>
          <a:p>
            <a:r>
              <a:rPr lang="th-TH" sz="1800" dirty="0">
                <a:latin typeface="Tw Cen MT" panose="020B0602020104020603" pitchFamily="34" charset="0"/>
              </a:rPr>
              <a:t>       </a:t>
            </a:r>
            <a:r>
              <a:rPr lang="en-US" sz="1800" dirty="0">
                <a:latin typeface="Tw Cen MT" panose="020B0602020104020603" pitchFamily="34" charset="0"/>
              </a:rPr>
              <a:t>drivers of a business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800" dirty="0">
                <a:latin typeface="Tw Cen MT" panose="020B0602020104020603" pitchFamily="34" charset="0"/>
              </a:rPr>
              <a:t>2. Future growth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800" dirty="0">
                <a:latin typeface="Tw Cen MT" panose="020B0602020104020603" pitchFamily="34" charset="0"/>
              </a:rPr>
              <a:t>3. Change in systematic risk</a:t>
            </a:r>
            <a:endParaRPr lang="th-TH" sz="1800" dirty="0">
              <a:latin typeface="Tw Cen MT" panose="020B0602020104020603" pitchFamily="34" charset="0"/>
            </a:endParaRPr>
          </a:p>
          <a:p>
            <a:endParaRPr lang="en-US" sz="1800" dirty="0">
              <a:latin typeface="Tw Cen MT" panose="020B0602020104020603" pitchFamily="34" charset="0"/>
            </a:endParaRP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D074829F-4E0C-422C-86CC-4F2C8C2E6169}"/>
              </a:ext>
            </a:extLst>
          </p:cNvPr>
          <p:cNvCxnSpPr>
            <a:cxnSpLocks/>
          </p:cNvCxnSpPr>
          <p:nvPr/>
        </p:nvCxnSpPr>
        <p:spPr>
          <a:xfrm>
            <a:off x="507393" y="1220606"/>
            <a:ext cx="3370520" cy="0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3"/>
          <p:cNvSpPr txBox="1">
            <a:spLocks noGrp="1"/>
          </p:cNvSpPr>
          <p:nvPr>
            <p:ph type="title"/>
          </p:nvPr>
        </p:nvSpPr>
        <p:spPr>
          <a:xfrm>
            <a:off x="1403499" y="687257"/>
            <a:ext cx="6305106" cy="1013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w Cen MT" panose="020B0602020104020603" pitchFamily="34" charset="0"/>
              </a:rPr>
              <a:t>Top-line operating revenue</a:t>
            </a:r>
            <a:endParaRPr sz="3200" b="1" dirty="0">
              <a:latin typeface="Tw Cen MT" panose="020B06020201040206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486941" y="1818168"/>
            <a:ext cx="0" cy="2264734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D6A09D-9071-A741-8AA5-2E93FEF50BAF}"/>
              </a:ext>
            </a:extLst>
          </p:cNvPr>
          <p:cNvSpPr txBox="1"/>
          <p:nvPr/>
        </p:nvSpPr>
        <p:spPr>
          <a:xfrm>
            <a:off x="661650" y="1701208"/>
            <a:ext cx="364453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Hospital Business</a:t>
            </a:r>
          </a:p>
          <a:p>
            <a:r>
              <a:rPr lang="en-US" sz="9000" dirty="0">
                <a:solidFill>
                  <a:srgbClr val="0072BC"/>
                </a:solidFill>
                <a:latin typeface="Tw Cen MT" panose="020B0602020104020603" pitchFamily="34" charset="0"/>
              </a:rPr>
              <a:t>94</a:t>
            </a:r>
            <a:r>
              <a:rPr lang="en-US" sz="48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  <a:r>
              <a:rPr lang="en-US" sz="9000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of total operating 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BEAD7-A95D-1B47-B149-86F2B6C6431C}"/>
              </a:ext>
            </a:extLst>
          </p:cNvPr>
          <p:cNvSpPr txBox="1"/>
          <p:nvPr/>
        </p:nvSpPr>
        <p:spPr>
          <a:xfrm>
            <a:off x="4903021" y="1711841"/>
            <a:ext cx="40602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Non-hospital Business</a:t>
            </a:r>
          </a:p>
          <a:p>
            <a:r>
              <a:rPr lang="en-US" sz="9000" dirty="0">
                <a:solidFill>
                  <a:srgbClr val="0072BC"/>
                </a:solidFill>
                <a:latin typeface="Tw Cen MT" panose="020B0602020104020603" pitchFamily="34" charset="0"/>
              </a:rPr>
              <a:t>6</a:t>
            </a:r>
            <a:r>
              <a:rPr lang="en-US" sz="48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  <a:r>
              <a:rPr lang="en-US" sz="9000" dirty="0">
                <a:latin typeface="Tw Cen MT" panose="020B0602020104020603" pitchFamily="34" charset="0"/>
              </a:rPr>
              <a:t> 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of total operating revenue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4"/>
          <p:cNvSpPr txBox="1">
            <a:spLocks noGrp="1"/>
          </p:cNvSpPr>
          <p:nvPr>
            <p:ph type="title"/>
          </p:nvPr>
        </p:nvSpPr>
        <p:spPr>
          <a:xfrm>
            <a:off x="0" y="597580"/>
            <a:ext cx="8875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Hospital Business</a:t>
            </a:r>
            <a:endParaRPr sz="36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3790" y="1265029"/>
            <a:ext cx="261736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0072BC"/>
                </a:solidFill>
                <a:latin typeface="Tw Cen MT" panose="020B0602020104020603" pitchFamily="34" charset="0"/>
              </a:rPr>
              <a:t>46</a:t>
            </a:r>
            <a:r>
              <a:rPr lang="en-US" sz="7200" b="1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w Cen MT" panose="020B0602020104020603" pitchFamily="34" charset="0"/>
              </a:rPr>
              <a:t>Hospitals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The different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1. Age and state of hospital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2. Location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3. Services performance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4. Target customer</a:t>
            </a:r>
            <a:endParaRPr lang="th-TH" sz="1600" dirty="0">
              <a:latin typeface="Tw Cen MT" panose="020B0602020104020603" pitchFamily="34" charset="0"/>
            </a:endParaRPr>
          </a:p>
          <a:p>
            <a:endParaRPr lang="en-US" sz="1800" b="1" dirty="0">
              <a:latin typeface="Tw Cen MT" panose="020B06020201040206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0231" y="1254931"/>
            <a:ext cx="35657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0072BC"/>
                </a:solidFill>
                <a:latin typeface="Tw Cen MT" panose="020B0602020104020603" pitchFamily="34" charset="0"/>
              </a:rPr>
              <a:t>3</a:t>
            </a:r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w Cen MT" panose="020B0602020104020603" pitchFamily="34" charset="0"/>
              </a:rPr>
              <a:t>Sub-group</a:t>
            </a:r>
          </a:p>
          <a:p>
            <a:r>
              <a:rPr 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Revenue growth will difference in each sub-group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1. </a:t>
            </a:r>
            <a:r>
              <a:rPr lang="en-US" sz="1600" dirty="0" err="1">
                <a:latin typeface="Tw Cen MT" panose="020B0602020104020603" pitchFamily="34" charset="0"/>
              </a:rPr>
              <a:t>CoEs</a:t>
            </a:r>
            <a:r>
              <a:rPr lang="en-US" sz="1600" dirty="0">
                <a:latin typeface="Tw Cen MT" panose="020B0602020104020603" pitchFamily="34" charset="0"/>
              </a:rPr>
              <a:t> group : 10 </a:t>
            </a:r>
            <a:r>
              <a:rPr lang="en-US" sz="1600" dirty="0" err="1">
                <a:latin typeface="Tw Cen MT" panose="020B0602020104020603" pitchFamily="34" charset="0"/>
              </a:rPr>
              <a:t>CoEs</a:t>
            </a:r>
            <a:r>
              <a:rPr lang="en-US" sz="1600" dirty="0">
                <a:latin typeface="Tw Cen MT" panose="020B0602020104020603" pitchFamily="34" charset="0"/>
              </a:rPr>
              <a:t> Hospital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2. Mature-state group 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3. Ramping-up group : Operate less than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    5 years under BDMS’s name </a:t>
            </a:r>
            <a:endParaRPr lang="th-TH" sz="16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5360" y="2114026"/>
            <a:ext cx="142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w Cen MT" panose="020B0602020104020603" pitchFamily="34" charset="0"/>
              </a:rPr>
              <a:t>Hospitals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1016" y="2097248"/>
            <a:ext cx="2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w Cen MT" panose="020B0602020104020603" pitchFamily="34" charset="0"/>
              </a:rPr>
              <a:t>Sub-groups</a:t>
            </a:r>
          </a:p>
        </p:txBody>
      </p:sp>
    </p:spTree>
    <p:extLst>
      <p:ext uri="{BB962C8B-B14F-4D97-AF65-F5344CB8AC3E}">
        <p14:creationId xmlns:p14="http://schemas.microsoft.com/office/powerpoint/2010/main" val="29953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4EF90B1-6C61-D145-8EE1-DBB9B7D3ED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549479"/>
              </p:ext>
            </p:extLst>
          </p:nvPr>
        </p:nvGraphicFramePr>
        <p:xfrm>
          <a:off x="6061710" y="1535484"/>
          <a:ext cx="2883012" cy="262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46A518C-7A44-5F4D-832F-186E4D118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397839"/>
              </p:ext>
            </p:extLst>
          </p:nvPr>
        </p:nvGraphicFramePr>
        <p:xfrm>
          <a:off x="2607161" y="1548679"/>
          <a:ext cx="3649028" cy="2494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725337F2-D719-3E42-B275-13E19556C549}"/>
              </a:ext>
            </a:extLst>
          </p:cNvPr>
          <p:cNvSpPr/>
          <p:nvPr/>
        </p:nvSpPr>
        <p:spPr>
          <a:xfrm rot="20260400">
            <a:off x="6726858" y="2219186"/>
            <a:ext cx="2122829" cy="531495"/>
          </a:xfrm>
          <a:prstGeom prst="rightArrow">
            <a:avLst/>
          </a:prstGeom>
          <a:solidFill>
            <a:srgbClr val="00206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6.5% CAGR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AF00C1-FE35-432F-A77B-3797EBF8AEFA}"/>
              </a:ext>
            </a:extLst>
          </p:cNvPr>
          <p:cNvSpPr txBox="1">
            <a:spLocks/>
          </p:cNvSpPr>
          <p:nvPr/>
        </p:nvSpPr>
        <p:spPr>
          <a:xfrm>
            <a:off x="896503" y="1460924"/>
            <a:ext cx="1695695" cy="52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rgbClr val="0072BC"/>
                </a:solidFill>
                <a:latin typeface="Tw Cen MT" panose="020B0602020104020603" pitchFamily="34" charset="0"/>
              </a:rPr>
              <a:t>CoEs</a:t>
            </a:r>
            <a:endParaRPr lang="en-US" sz="3200" b="1"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C8929953-589B-4DC3-BB4E-B602618284E6}"/>
              </a:ext>
            </a:extLst>
          </p:cNvPr>
          <p:cNvCxnSpPr/>
          <p:nvPr/>
        </p:nvCxnSpPr>
        <p:spPr>
          <a:xfrm>
            <a:off x="5907354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E8C0B78F-17DD-4736-832D-C61D5D52F6C2}"/>
              </a:ext>
            </a:extLst>
          </p:cNvPr>
          <p:cNvCxnSpPr/>
          <p:nvPr/>
        </p:nvCxnSpPr>
        <p:spPr>
          <a:xfrm>
            <a:off x="2869986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751;p64">
            <a:extLst>
              <a:ext uri="{FF2B5EF4-FFF2-40B4-BE49-F238E27FC236}">
                <a16:creationId xmlns:a16="http://schemas.microsoft.com/office/drawing/2014/main" id="{A39EAA91-8169-4641-AC58-375A3D0C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97580"/>
            <a:ext cx="8875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Hospital Business</a:t>
            </a:r>
            <a:endParaRPr sz="36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BD85B9B4-8173-4BDE-89D3-705172D1EBE5}"/>
              </a:ext>
            </a:extLst>
          </p:cNvPr>
          <p:cNvSpPr txBox="1"/>
          <p:nvPr/>
        </p:nvSpPr>
        <p:spPr>
          <a:xfrm>
            <a:off x="103288" y="2043291"/>
            <a:ext cx="29907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2019F provide 55% of hospital’s revenue.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6.5% CAGR</a:t>
            </a:r>
            <a:endParaRPr lang="th-TH" sz="18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endParaRPr lang="th-TH" sz="22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1" grpId="0">
        <p:bldAsOne/>
      </p:bldGraphic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>
              <a:ext uri="{FF2B5EF4-FFF2-40B4-BE49-F238E27FC236}">
                <a16:creationId xmlns:a16="http://schemas.microsoft.com/office/drawing/2014/main" id="{BAF1BA76-BF4F-4C50-AC15-7C743C0DB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192218"/>
              </p:ext>
            </p:extLst>
          </p:nvPr>
        </p:nvGraphicFramePr>
        <p:xfrm>
          <a:off x="6156252" y="994775"/>
          <a:ext cx="2799154" cy="3204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Google Shape;751;p64">
            <a:extLst>
              <a:ext uri="{FF2B5EF4-FFF2-40B4-BE49-F238E27FC236}">
                <a16:creationId xmlns:a16="http://schemas.microsoft.com/office/drawing/2014/main" id="{15FC6A04-3DB1-4610-B1F7-AF5AB8FBE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97580"/>
            <a:ext cx="8875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Hospital Business</a:t>
            </a:r>
            <a:endParaRPr sz="36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3" name="Straight Connector 26">
            <a:extLst>
              <a:ext uri="{FF2B5EF4-FFF2-40B4-BE49-F238E27FC236}">
                <a16:creationId xmlns:a16="http://schemas.microsoft.com/office/drawing/2014/main" id="{4E282F4C-FEF5-4AA8-981D-124941947B27}"/>
              </a:ext>
            </a:extLst>
          </p:cNvPr>
          <p:cNvCxnSpPr/>
          <p:nvPr/>
        </p:nvCxnSpPr>
        <p:spPr>
          <a:xfrm>
            <a:off x="5907354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B7AF6B8E-98E5-4F27-B542-8A943ECCBDD8}"/>
              </a:ext>
            </a:extLst>
          </p:cNvPr>
          <p:cNvCxnSpPr/>
          <p:nvPr/>
        </p:nvCxnSpPr>
        <p:spPr>
          <a:xfrm>
            <a:off x="2869986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1EBBB4-21A2-4EB5-8603-140D6C5A1731}"/>
              </a:ext>
            </a:extLst>
          </p:cNvPr>
          <p:cNvSpPr txBox="1">
            <a:spLocks/>
          </p:cNvSpPr>
          <p:nvPr/>
        </p:nvSpPr>
        <p:spPr>
          <a:xfrm>
            <a:off x="3323996" y="1548963"/>
            <a:ext cx="2583358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72BC"/>
                </a:solidFill>
                <a:latin typeface="Tw Cen MT" panose="020B0602020104020603" pitchFamily="34" charset="0"/>
              </a:rPr>
              <a:t>Mature-State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1502EAB9-C821-4BD3-BA9A-4DA391F714B4}"/>
              </a:ext>
            </a:extLst>
          </p:cNvPr>
          <p:cNvSpPr txBox="1"/>
          <p:nvPr/>
        </p:nvSpPr>
        <p:spPr>
          <a:xfrm>
            <a:off x="3094075" y="2009735"/>
            <a:ext cx="2707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w Cen MT" panose="020B0602020104020603" pitchFamily="34" charset="0"/>
              </a:rPr>
              <a:t>More than half of BDMS’s hospital are   in this group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Tw Cen MT" panose="020B0602020104020603" pitchFamily="34" charset="0"/>
              </a:rPr>
              <a:t>The lowest growth at 6.1% CAGR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40408" y="1407517"/>
            <a:ext cx="3368993" cy="2526551"/>
            <a:chOff x="-340408" y="1407517"/>
            <a:chExt cx="3368993" cy="2526551"/>
          </a:xfrm>
        </p:grpSpPr>
        <p:graphicFrame>
          <p:nvGraphicFramePr>
            <p:cNvPr id="21" name="Chart 11">
              <a:extLst>
                <a:ext uri="{FF2B5EF4-FFF2-40B4-BE49-F238E27FC236}">
                  <a16:creationId xmlns:a16="http://schemas.microsoft.com/office/drawing/2014/main" id="{ECD66C73-0E95-4B85-A6C0-138CFFE38B1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01944254"/>
                </p:ext>
              </p:extLst>
            </p:nvPr>
          </p:nvGraphicFramePr>
          <p:xfrm>
            <a:off x="-340408" y="1800468"/>
            <a:ext cx="3368993" cy="213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49FD0ABB-E582-4C52-90BA-41998974CF8A}"/>
                </a:ext>
              </a:extLst>
            </p:cNvPr>
            <p:cNvSpPr txBox="1"/>
            <p:nvPr/>
          </p:nvSpPr>
          <p:spPr>
            <a:xfrm>
              <a:off x="283359" y="1407517"/>
              <a:ext cx="2445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Number of Mature-state hospital in 2019F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34724ED-EC6F-524A-BF92-2D80CD173ECC}"/>
              </a:ext>
            </a:extLst>
          </p:cNvPr>
          <p:cNvSpPr/>
          <p:nvPr/>
        </p:nvSpPr>
        <p:spPr>
          <a:xfrm rot="20395328">
            <a:off x="6827620" y="1800930"/>
            <a:ext cx="2081954" cy="573323"/>
          </a:xfrm>
          <a:prstGeom prst="rightArrow">
            <a:avLst/>
          </a:prstGeom>
          <a:solidFill>
            <a:srgbClr val="002060"/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6.1% CAGR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02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CAA8841-A575-194E-9574-E5614543B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977614"/>
              </p:ext>
            </p:extLst>
          </p:nvPr>
        </p:nvGraphicFramePr>
        <p:xfrm>
          <a:off x="2857500" y="1291428"/>
          <a:ext cx="3064032" cy="293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-340408" y="1407517"/>
            <a:ext cx="3368993" cy="2526551"/>
            <a:chOff x="-340408" y="1407517"/>
            <a:chExt cx="3368993" cy="2526551"/>
          </a:xfrm>
        </p:grpSpPr>
        <p:graphicFrame>
          <p:nvGraphicFramePr>
            <p:cNvPr id="11" name="Chart 11">
              <a:extLst>
                <a:ext uri="{FF2B5EF4-FFF2-40B4-BE49-F238E27FC236}">
                  <a16:creationId xmlns:a16="http://schemas.microsoft.com/office/drawing/2014/main" id="{D7246C9D-D491-4C9F-8788-52197814FD7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27077495"/>
                </p:ext>
              </p:extLst>
            </p:nvPr>
          </p:nvGraphicFramePr>
          <p:xfrm>
            <a:off x="-340408" y="1800468"/>
            <a:ext cx="3368993" cy="213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745EAB28-E813-43CE-BCA9-8AC0738C2FB3}"/>
                </a:ext>
              </a:extLst>
            </p:cNvPr>
            <p:cNvSpPr txBox="1"/>
            <p:nvPr/>
          </p:nvSpPr>
          <p:spPr>
            <a:xfrm>
              <a:off x="283359" y="1407517"/>
              <a:ext cx="2445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Number of Mature-state hospital in 2019F</a:t>
              </a:r>
            </a:p>
          </p:txBody>
        </p:sp>
      </p:grpSp>
      <p:sp>
        <p:nvSpPr>
          <p:cNvPr id="15" name="Google Shape;751;p64">
            <a:extLst>
              <a:ext uri="{FF2B5EF4-FFF2-40B4-BE49-F238E27FC236}">
                <a16:creationId xmlns:a16="http://schemas.microsoft.com/office/drawing/2014/main" id="{7FF3613F-B32A-4C18-BFED-FB049B888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97580"/>
            <a:ext cx="8875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Hospital Business</a:t>
            </a:r>
            <a:endParaRPr sz="36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6" name="Straight Connector 26">
            <a:extLst>
              <a:ext uri="{FF2B5EF4-FFF2-40B4-BE49-F238E27FC236}">
                <a16:creationId xmlns:a16="http://schemas.microsoft.com/office/drawing/2014/main" id="{05244C8C-20FA-4497-9B18-60923A4E1142}"/>
              </a:ext>
            </a:extLst>
          </p:cNvPr>
          <p:cNvCxnSpPr/>
          <p:nvPr/>
        </p:nvCxnSpPr>
        <p:spPr>
          <a:xfrm>
            <a:off x="5907354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EE2301F7-0A54-4C02-ADA5-3BFBE1755243}"/>
              </a:ext>
            </a:extLst>
          </p:cNvPr>
          <p:cNvCxnSpPr/>
          <p:nvPr/>
        </p:nvCxnSpPr>
        <p:spPr>
          <a:xfrm>
            <a:off x="2869986" y="1637414"/>
            <a:ext cx="14178" cy="2328159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D5D726-B7FE-4272-A7C3-D763AF06D46F}"/>
              </a:ext>
            </a:extLst>
          </p:cNvPr>
          <p:cNvSpPr txBox="1">
            <a:spLocks/>
          </p:cNvSpPr>
          <p:nvPr/>
        </p:nvSpPr>
        <p:spPr>
          <a:xfrm>
            <a:off x="6543149" y="1537623"/>
            <a:ext cx="2501537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72BC"/>
                </a:solidFill>
                <a:latin typeface="Tw Cen MT" panose="020B0602020104020603" pitchFamily="34" charset="0"/>
              </a:rPr>
              <a:t>Ramping-up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9836C9EA-8171-4E8D-BEE2-77CEBBC00B65}"/>
              </a:ext>
            </a:extLst>
          </p:cNvPr>
          <p:cNvSpPr txBox="1"/>
          <p:nvPr/>
        </p:nvSpPr>
        <p:spPr>
          <a:xfrm>
            <a:off x="6115415" y="2001238"/>
            <a:ext cx="2929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w Cen MT" panose="020B0602020104020603" pitchFamily="34" charset="0"/>
              </a:rPr>
              <a:t>Hospitals that operate under BDMS’s name less than 5 year are in this group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Tw Cen MT" panose="020B0602020104020603" pitchFamily="34" charset="0"/>
              </a:rPr>
              <a:t>Highest growth with 15.05% CAGR</a:t>
            </a:r>
          </a:p>
        </p:txBody>
      </p:sp>
    </p:spTree>
    <p:extLst>
      <p:ext uri="{BB962C8B-B14F-4D97-AF65-F5344CB8AC3E}">
        <p14:creationId xmlns:p14="http://schemas.microsoft.com/office/powerpoint/2010/main" val="201318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3383-17E1-EF40-B76D-BCCC8871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Total operating revenue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15E49-67DD-224E-8EA6-354334F735B6}"/>
              </a:ext>
            </a:extLst>
          </p:cNvPr>
          <p:cNvSpPr txBox="1"/>
          <p:nvPr/>
        </p:nvSpPr>
        <p:spPr>
          <a:xfrm>
            <a:off x="3915434" y="1029250"/>
            <a:ext cx="28204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Total Revenue CAGR</a:t>
            </a:r>
          </a:p>
          <a:p>
            <a:r>
              <a:rPr lang="en-US" sz="5400" dirty="0">
                <a:solidFill>
                  <a:srgbClr val="0072BC"/>
                </a:solidFill>
                <a:latin typeface="Tw Cen MT" panose="020B0602020104020603" pitchFamily="34" charset="0"/>
              </a:rPr>
              <a:t>7.26</a:t>
            </a:r>
            <a:r>
              <a:rPr lang="en-US" sz="32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Hospital Revenue CAGR</a:t>
            </a:r>
          </a:p>
          <a:p>
            <a:r>
              <a:rPr lang="en-US" sz="5400" dirty="0">
                <a:solidFill>
                  <a:srgbClr val="0072BC"/>
                </a:solidFill>
                <a:latin typeface="Tw Cen MT" panose="020B0602020104020603" pitchFamily="34" charset="0"/>
              </a:rPr>
              <a:t>7.07</a:t>
            </a:r>
            <a:r>
              <a:rPr lang="en-US" sz="32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Non-hospital Revenue CAGR</a:t>
            </a:r>
          </a:p>
          <a:p>
            <a:r>
              <a:rPr lang="en-US" sz="5400" dirty="0">
                <a:solidFill>
                  <a:srgbClr val="0072BC"/>
                </a:solidFill>
                <a:latin typeface="Tw Cen MT" panose="020B0602020104020603" pitchFamily="34" charset="0"/>
              </a:rPr>
              <a:t>10.41</a:t>
            </a:r>
            <a:r>
              <a:rPr lang="en-US" sz="32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E9D2B-F6B3-5C42-A078-3A876F24F17D}"/>
              </a:ext>
            </a:extLst>
          </p:cNvPr>
          <p:cNvSpPr txBox="1"/>
          <p:nvPr/>
        </p:nvSpPr>
        <p:spPr>
          <a:xfrm>
            <a:off x="6872480" y="1437749"/>
            <a:ext cx="2143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w Cen MT" panose="020B0602020104020603" pitchFamily="34" charset="0"/>
              </a:rPr>
              <a:t>CoE</a:t>
            </a:r>
            <a:r>
              <a:rPr lang="en-US" dirty="0">
                <a:latin typeface="Tw Cen MT" panose="020B0602020104020603" pitchFamily="34" charset="0"/>
              </a:rPr>
              <a:t> group CAGR</a:t>
            </a:r>
          </a:p>
          <a:p>
            <a:r>
              <a:rPr lang="en-US" sz="3600" dirty="0">
                <a:solidFill>
                  <a:srgbClr val="002060"/>
                </a:solidFill>
                <a:latin typeface="Tw Cen MT" panose="020B0602020104020603" pitchFamily="34" charset="0"/>
              </a:rPr>
              <a:t>6.5</a:t>
            </a: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dirty="0">
                <a:latin typeface="Tw Cen MT" panose="020B0602020104020603" pitchFamily="34" charset="0"/>
              </a:rPr>
              <a:t>Mature-state group CAGR</a:t>
            </a:r>
          </a:p>
          <a:p>
            <a:r>
              <a:rPr lang="en-US" sz="3600" dirty="0">
                <a:solidFill>
                  <a:srgbClr val="002060"/>
                </a:solidFill>
                <a:latin typeface="Tw Cen MT" panose="020B0602020104020603" pitchFamily="34" charset="0"/>
              </a:rPr>
              <a:t>6.1</a:t>
            </a: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dirty="0">
                <a:latin typeface="Tw Cen MT" panose="020B0602020104020603" pitchFamily="34" charset="0"/>
              </a:rPr>
              <a:t>Ramping-up group CAGR</a:t>
            </a:r>
          </a:p>
          <a:p>
            <a:r>
              <a:rPr lang="en-US" sz="3600" dirty="0">
                <a:solidFill>
                  <a:srgbClr val="002060"/>
                </a:solidFill>
                <a:latin typeface="Tw Cen MT" panose="020B0602020104020603" pitchFamily="34" charset="0"/>
              </a:rPr>
              <a:t>15.05</a:t>
            </a: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0"/>
              </a:rPr>
              <a:t>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727EC-4A52-364E-A10B-EEDED639500F}"/>
              </a:ext>
            </a:extLst>
          </p:cNvPr>
          <p:cNvCxnSpPr/>
          <p:nvPr/>
        </p:nvCxnSpPr>
        <p:spPr>
          <a:xfrm>
            <a:off x="5983593" y="2274944"/>
            <a:ext cx="58448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F1D434-5AC1-6D4E-A62E-449CED1A3273}"/>
              </a:ext>
            </a:extLst>
          </p:cNvPr>
          <p:cNvCxnSpPr>
            <a:cxnSpLocks/>
          </p:cNvCxnSpPr>
          <p:nvPr/>
        </p:nvCxnSpPr>
        <p:spPr>
          <a:xfrm>
            <a:off x="6565484" y="1644448"/>
            <a:ext cx="2597" cy="15111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DB77E-1063-0E4B-BB61-B51F95A5649D}"/>
              </a:ext>
            </a:extLst>
          </p:cNvPr>
          <p:cNvCxnSpPr/>
          <p:nvPr/>
        </p:nvCxnSpPr>
        <p:spPr>
          <a:xfrm>
            <a:off x="6575875" y="2399635"/>
            <a:ext cx="33510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DBF300-5BEC-EE42-9376-117E33FBFD09}"/>
              </a:ext>
            </a:extLst>
          </p:cNvPr>
          <p:cNvCxnSpPr/>
          <p:nvPr/>
        </p:nvCxnSpPr>
        <p:spPr>
          <a:xfrm>
            <a:off x="6565484" y="3145182"/>
            <a:ext cx="33510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9EDD04-50D3-9344-82F3-BAF06B353A92}"/>
              </a:ext>
            </a:extLst>
          </p:cNvPr>
          <p:cNvCxnSpPr>
            <a:cxnSpLocks/>
          </p:cNvCxnSpPr>
          <p:nvPr/>
        </p:nvCxnSpPr>
        <p:spPr>
          <a:xfrm flipV="1">
            <a:off x="6565484" y="1644448"/>
            <a:ext cx="345498" cy="12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2D0FB285-01CC-3243-A48E-6A4E7C5C9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437295"/>
              </p:ext>
            </p:extLst>
          </p:nvPr>
        </p:nvGraphicFramePr>
        <p:xfrm>
          <a:off x="128395" y="1017725"/>
          <a:ext cx="3499588" cy="355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F1062D50-A08C-424B-8832-8B405790E436}"/>
              </a:ext>
            </a:extLst>
          </p:cNvPr>
          <p:cNvSpPr/>
          <p:nvPr/>
        </p:nvSpPr>
        <p:spPr>
          <a:xfrm rot="20777991">
            <a:off x="985594" y="2368907"/>
            <a:ext cx="2494844" cy="405685"/>
          </a:xfrm>
          <a:prstGeom prst="rightArrow">
            <a:avLst/>
          </a:prstGeom>
          <a:solidFill>
            <a:srgbClr val="5959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w Cen MT" panose="020B0602020104020603" pitchFamily="34" charset="0"/>
              </a:rPr>
              <a:t>CAGR 7.26%</a:t>
            </a:r>
          </a:p>
        </p:txBody>
      </p:sp>
    </p:spTree>
    <p:extLst>
      <p:ext uri="{BB962C8B-B14F-4D97-AF65-F5344CB8AC3E}">
        <p14:creationId xmlns:p14="http://schemas.microsoft.com/office/powerpoint/2010/main" val="4925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1512-D56B-5046-BAA4-649AD5D2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17" y="542250"/>
            <a:ext cx="3280410" cy="4065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Bed utilization rate</a:t>
            </a:r>
          </a:p>
          <a:p>
            <a:pPr marL="0" indent="0">
              <a:buNone/>
            </a:pPr>
            <a:endParaRPr lang="en-US" dirty="0">
              <a:latin typeface="Tw Cen MT" panose="020B06020201040206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5E0F0B-524A-F644-B00A-67900C07B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00238"/>
              </p:ext>
            </p:extLst>
          </p:nvPr>
        </p:nvGraphicFramePr>
        <p:xfrm>
          <a:off x="4388396" y="649243"/>
          <a:ext cx="4497343" cy="3608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0D3E50-CCB8-0644-8067-623EC6452CC7}"/>
              </a:ext>
            </a:extLst>
          </p:cNvPr>
          <p:cNvSpPr txBox="1">
            <a:spLocks/>
          </p:cNvSpPr>
          <p:nvPr/>
        </p:nvSpPr>
        <p:spPr>
          <a:xfrm>
            <a:off x="606917" y="2535842"/>
            <a:ext cx="3280410" cy="19192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Tw Cen MT" panose="020B0602020104020603" pitchFamily="34" charset="0"/>
              </a:rPr>
              <a:t>BDMS Medical Inflation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0" dirty="0">
                <a:solidFill>
                  <a:srgbClr val="0072BC"/>
                </a:solidFill>
                <a:latin typeface="Tw Cen MT" panose="020B0602020104020603" pitchFamily="34" charset="0"/>
              </a:rPr>
              <a:t>3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  <a:r>
              <a:rPr lang="en-US" sz="4950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350" dirty="0">
                <a:latin typeface="Tw Cen MT" panose="020B0602020104020603" pitchFamily="34" charset="0"/>
              </a:rPr>
              <a:t>price annual adjustment</a:t>
            </a:r>
          </a:p>
          <a:p>
            <a:pPr marL="0" indent="0">
              <a:buNone/>
            </a:pPr>
            <a:endParaRPr lang="en-US" sz="2100" dirty="0">
              <a:latin typeface="Tw Cen MT" panose="020B06020201040206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613034-735B-B04B-B612-658BE91D2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533390"/>
              </p:ext>
            </p:extLst>
          </p:nvPr>
        </p:nvGraphicFramePr>
        <p:xfrm>
          <a:off x="603342" y="948764"/>
          <a:ext cx="3429000" cy="1460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27225543-A809-4255-B3C9-C7037D63C0D7}"/>
              </a:ext>
            </a:extLst>
          </p:cNvPr>
          <p:cNvCxnSpPr>
            <a:cxnSpLocks/>
          </p:cNvCxnSpPr>
          <p:nvPr/>
        </p:nvCxnSpPr>
        <p:spPr>
          <a:xfrm>
            <a:off x="4177356" y="765543"/>
            <a:ext cx="0" cy="3491931"/>
          </a:xfrm>
          <a:prstGeom prst="line">
            <a:avLst/>
          </a:prstGeom>
          <a:ln w="38100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2457563"/>
            <a:ext cx="349894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1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1">
            <a:extLst>
              <a:ext uri="{FF2B5EF4-FFF2-40B4-BE49-F238E27FC236}">
                <a16:creationId xmlns:a16="http://schemas.microsoft.com/office/drawing/2014/main" id="{B514D0EB-9451-44CF-8CB7-10D8120A75F6}"/>
              </a:ext>
            </a:extLst>
          </p:cNvPr>
          <p:cNvSpPr txBox="1"/>
          <p:nvPr/>
        </p:nvSpPr>
        <p:spPr>
          <a:xfrm>
            <a:off x="3370010" y="544459"/>
            <a:ext cx="31166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WACC</a:t>
            </a:r>
          </a:p>
          <a:p>
            <a:r>
              <a:rPr lang="en-US" sz="6000" dirty="0">
                <a:solidFill>
                  <a:srgbClr val="0072BC"/>
                </a:solidFill>
                <a:latin typeface="Tw Cen MT" panose="020B0602020104020603" pitchFamily="34" charset="0"/>
              </a:rPr>
              <a:t>6.27</a:t>
            </a:r>
            <a:r>
              <a:rPr lang="en-US" sz="28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sz="2000" b="1" dirty="0">
                <a:latin typeface="Tw Cen MT" panose="020B0602020104020603" pitchFamily="34" charset="0"/>
              </a:rPr>
              <a:t>Terminal growth</a:t>
            </a:r>
          </a:p>
          <a:p>
            <a:r>
              <a:rPr lang="en-US" sz="6000" dirty="0">
                <a:solidFill>
                  <a:srgbClr val="0072BC"/>
                </a:solidFill>
                <a:latin typeface="Tw Cen MT" panose="020B0602020104020603" pitchFamily="34" charset="0"/>
              </a:rPr>
              <a:t>3.00</a:t>
            </a:r>
            <a:r>
              <a:rPr lang="en-US" sz="2800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Fair price</a:t>
            </a:r>
          </a:p>
          <a:p>
            <a:r>
              <a:rPr lang="en-US" sz="7200" dirty="0">
                <a:solidFill>
                  <a:srgbClr val="0072BC"/>
                </a:solidFill>
                <a:latin typeface="Tw Cen MT" panose="020B0602020104020603" pitchFamily="34" charset="0"/>
              </a:rPr>
              <a:t>27.09</a:t>
            </a:r>
            <a:r>
              <a:rPr lang="en-US" sz="2800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>
                <a:solidFill>
                  <a:srgbClr val="0072BC"/>
                </a:solidFill>
                <a:latin typeface="Tw Cen MT" panose="020B0602020104020603" pitchFamily="34" charset="0"/>
              </a:rPr>
              <a:t>baht</a:t>
            </a:r>
            <a:endParaRPr lang="en-US" sz="2800"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0" name="Chart 8">
            <a:extLst>
              <a:ext uri="{FF2B5EF4-FFF2-40B4-BE49-F238E27FC236}">
                <a16:creationId xmlns:a16="http://schemas.microsoft.com/office/drawing/2014/main" id="{E02D9772-EE18-45B6-84AE-F9F97486E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003461"/>
              </p:ext>
            </p:extLst>
          </p:nvPr>
        </p:nvGraphicFramePr>
        <p:xfrm>
          <a:off x="88147" y="883721"/>
          <a:ext cx="3188172" cy="377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514926A-32C3-44D9-BD17-F5EF955A9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346088"/>
              </p:ext>
            </p:extLst>
          </p:nvPr>
        </p:nvGraphicFramePr>
        <p:xfrm>
          <a:off x="6016747" y="629078"/>
          <a:ext cx="2918910" cy="3375765"/>
        </p:xfrm>
        <a:graphic>
          <a:graphicData uri="http://schemas.openxmlformats.org/drawingml/2006/table">
            <a:tbl>
              <a:tblPr bandRow="1">
                <a:tableStyleId>{2A488322-F2BA-4B5B-9748-0D474271808F}</a:tableStyleId>
              </a:tblPr>
              <a:tblGrid>
                <a:gridCol w="2151219">
                  <a:extLst>
                    <a:ext uri="{9D8B030D-6E8A-4147-A177-3AD203B41FA5}">
                      <a16:colId xmlns:a16="http://schemas.microsoft.com/office/drawing/2014/main" val="1923894474"/>
                    </a:ext>
                  </a:extLst>
                </a:gridCol>
                <a:gridCol w="767691">
                  <a:extLst>
                    <a:ext uri="{9D8B030D-6E8A-4147-A177-3AD203B41FA5}">
                      <a16:colId xmlns:a16="http://schemas.microsoft.com/office/drawing/2014/main" val="2430530022"/>
                    </a:ext>
                  </a:extLst>
                </a:gridCol>
              </a:tblGrid>
              <a:tr h="3334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w Cen MT" panose="020B0602020104020603" pitchFamily="34" charset="77"/>
                        </a:rPr>
                        <a:t>WACC Calculation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91139"/>
                  </a:ext>
                </a:extLst>
              </a:tr>
              <a:tr h="375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10Y Thailand Government Bond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2.49%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27832721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Beta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0.703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08874089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Expected Market Return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10.31%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4061784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Cost of Equity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7.99%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36155537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Cost of Debt After Tax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2.76%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34152249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Taxes Rate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20.00%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9312359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w Cen MT" panose="020B0602020104020603" pitchFamily="34" charset="77"/>
                        </a:rPr>
                        <a:t>Financial-Debt to Assets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w Cen MT" panose="020B0602020104020603" pitchFamily="34" charset="77"/>
                        </a:rPr>
                        <a:t>27.68%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6332407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77"/>
                        </a:rPr>
                        <a:t>WACC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77"/>
                        </a:rPr>
                        <a:t>6.27%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3563167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77"/>
                        </a:rPr>
                        <a:t>Terminal growth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77"/>
                        </a:rPr>
                        <a:t>3.00%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208066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FAEDFCA-377E-B943-BEE9-C4C97F204965}"/>
              </a:ext>
            </a:extLst>
          </p:cNvPr>
          <p:cNvSpPr/>
          <p:nvPr/>
        </p:nvSpPr>
        <p:spPr>
          <a:xfrm>
            <a:off x="179708" y="508040"/>
            <a:ext cx="2648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Free Cash Flow to Firm</a:t>
            </a:r>
          </a:p>
        </p:txBody>
      </p:sp>
    </p:spTree>
    <p:extLst>
      <p:ext uri="{BB962C8B-B14F-4D97-AF65-F5344CB8AC3E}">
        <p14:creationId xmlns:p14="http://schemas.microsoft.com/office/powerpoint/2010/main" val="4119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621550" y="925975"/>
            <a:ext cx="7002905" cy="85644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Tw Cen MT" panose="020B0602020104020603" pitchFamily="34" charset="0"/>
            </a:endParaRPr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/>
          </p:nvPr>
        </p:nvSpPr>
        <p:spPr>
          <a:xfrm>
            <a:off x="132653" y="790945"/>
            <a:ext cx="1436652" cy="11216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en-US" sz="2000" b="1" dirty="0">
                <a:latin typeface="Tw Cen MT" panose="020B0602020104020603" pitchFamily="34" charset="0"/>
              </a:rPr>
              <a:t>P</a:t>
            </a:r>
            <a:r>
              <a:rPr lang="th" sz="2000" b="1" dirty="0">
                <a:latin typeface="Tw Cen MT" panose="020B0602020104020603" pitchFamily="34" charset="0"/>
              </a:rPr>
              <a:t>remium</a:t>
            </a:r>
            <a:br>
              <a:rPr lang="en-US" sz="2000" b="1" dirty="0">
                <a:latin typeface="Tw Cen MT" panose="020B0602020104020603" pitchFamily="34" charset="0"/>
              </a:rPr>
            </a:br>
            <a:r>
              <a:rPr lang="th" sz="2000" b="1" dirty="0">
                <a:latin typeface="Tw Cen MT" panose="020B0602020104020603" pitchFamily="34" charset="0"/>
              </a:rPr>
              <a:t>group</a:t>
            </a:r>
            <a:endParaRPr sz="2000" b="1" dirty="0">
              <a:latin typeface="Tw Cen MT" panose="020B0602020104020603" pitchFamily="34" charset="0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1621550" y="1971685"/>
            <a:ext cx="7002905" cy="11755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Tw Cen MT" panose="020B0602020104020603" pitchFamily="34" charset="0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1621550" y="3297736"/>
            <a:ext cx="7002905" cy="11755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Tw Cen MT" panose="020B0602020104020603" pitchFamily="34" charset="0"/>
            </a:endParaRPr>
          </a:p>
        </p:txBody>
      </p:sp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150655" y="2076305"/>
            <a:ext cx="1436652" cy="11216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2000" b="1" dirty="0">
                <a:latin typeface="Tw Cen MT" panose="020B0602020104020603" pitchFamily="34" charset="0"/>
              </a:rPr>
              <a:t>Middle </a:t>
            </a:r>
            <a:br>
              <a:rPr lang="en-US" sz="2000" b="1" dirty="0">
                <a:latin typeface="Tw Cen MT" panose="020B0602020104020603" pitchFamily="34" charset="0"/>
              </a:rPr>
            </a:br>
            <a:r>
              <a:rPr lang="th" sz="2000" b="1" dirty="0">
                <a:latin typeface="Tw Cen MT" panose="020B0602020104020603" pitchFamily="34" charset="0"/>
              </a:rPr>
              <a:t>level</a:t>
            </a:r>
            <a:endParaRPr sz="2000" b="1" dirty="0">
              <a:latin typeface="Tw Cen MT" panose="020B0602020104020603" pitchFamily="34" charset="0"/>
            </a:endParaRPr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148879" y="3351663"/>
            <a:ext cx="1436652" cy="11216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2000" b="1" dirty="0">
                <a:latin typeface="Tw Cen MT" panose="020B0602020104020603" pitchFamily="34" charset="0"/>
              </a:rPr>
              <a:t>Local </a:t>
            </a:r>
            <a:br>
              <a:rPr lang="en-US" sz="2000" b="1" dirty="0">
                <a:latin typeface="Tw Cen MT" panose="020B0602020104020603" pitchFamily="34" charset="0"/>
              </a:rPr>
            </a:br>
            <a:r>
              <a:rPr lang="th" sz="2000" b="1" dirty="0">
                <a:latin typeface="Tw Cen MT" panose="020B0602020104020603" pitchFamily="34" charset="0"/>
              </a:rPr>
              <a:t>Hospital</a:t>
            </a:r>
            <a:endParaRPr sz="2000" b="1" dirty="0">
              <a:latin typeface="Tw Cen MT" panose="020B0602020104020603" pitchFamily="34" charset="0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3002704" y="665347"/>
            <a:ext cx="828167" cy="211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1800" b="1" dirty="0">
                <a:solidFill>
                  <a:srgbClr val="002060"/>
                </a:solidFill>
                <a:latin typeface="Tw Cen MT" panose="020B0602020104020603" pitchFamily="34" charset="0"/>
              </a:rPr>
              <a:t>BDMS</a:t>
            </a:r>
            <a:endParaRPr sz="18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5828379" y="548825"/>
            <a:ext cx="1380476" cy="392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1800" b="1" dirty="0">
                <a:solidFill>
                  <a:srgbClr val="002060"/>
                </a:solidFill>
                <a:latin typeface="Tw Cen MT" panose="020B0602020104020603" pitchFamily="34" charset="0"/>
              </a:rPr>
              <a:t>Competitors</a:t>
            </a:r>
            <a:endParaRPr sz="18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cxnSp>
        <p:nvCxnSpPr>
          <p:cNvPr id="387" name="Google Shape;387;p36"/>
          <p:cNvCxnSpPr>
            <a:cxnSpLocks/>
            <a:stCxn id="378" idx="0"/>
            <a:endCxn id="382" idx="2"/>
          </p:cNvCxnSpPr>
          <p:nvPr/>
        </p:nvCxnSpPr>
        <p:spPr>
          <a:xfrm>
            <a:off x="5123003" y="925975"/>
            <a:ext cx="0" cy="354731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FA558-EF4D-7C43-B97E-B5E8B8147371}"/>
              </a:ext>
            </a:extLst>
          </p:cNvPr>
          <p:cNvGrpSpPr/>
          <p:nvPr/>
        </p:nvGrpSpPr>
        <p:grpSpPr>
          <a:xfrm>
            <a:off x="1755177" y="977229"/>
            <a:ext cx="3263336" cy="762831"/>
            <a:chOff x="1755177" y="954079"/>
            <a:chExt cx="3263336" cy="762831"/>
          </a:xfrm>
        </p:grpSpPr>
        <p:pic>
          <p:nvPicPr>
            <p:cNvPr id="388" name="Google Shape;388;p36" descr="ผลการค้นหารูปภาพสำหรับ bangkok headquarter hospital log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5177" y="1127473"/>
              <a:ext cx="1186709" cy="4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6" descr="ผลการค้นหารูปภาพสำหรับ samitivej log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1799" y="1097410"/>
              <a:ext cx="1186714" cy="508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6" descr="ผลการค้นหารูปภาพสำหรับ Bnh logo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94131" y="954079"/>
              <a:ext cx="796070" cy="7628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1" name="Google Shape;391;p36" descr="ผลการค้นหารูปภาพสำหรับ payathai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839" y="2083838"/>
            <a:ext cx="1576437" cy="5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 descr="ผลการค้นหารูปภาพสำหรับ paolo hospital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1861" y="2272836"/>
            <a:ext cx="1436652" cy="71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 descr="ผลการค้นหารูปภาพสำหรับ Bdms 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5514" y="2630764"/>
            <a:ext cx="1436652" cy="44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 descr="ผลการค้นหารูปภาพสำหรับ local Bdms logo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3193" y="3498627"/>
            <a:ext cx="1436652" cy="73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 descr="ผลการค้นหารูปภาพสำหรับ Bdms 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9314" y="3617957"/>
            <a:ext cx="1436652" cy="53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>
            <a:spLocks noGrp="1"/>
          </p:cNvSpPr>
          <p:nvPr>
            <p:ph type="title"/>
          </p:nvPr>
        </p:nvSpPr>
        <p:spPr>
          <a:xfrm>
            <a:off x="5273600" y="1084942"/>
            <a:ext cx="3558960" cy="755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BH</a:t>
            </a:r>
            <a:r>
              <a:rPr lang="th" sz="1200" b="1" dirty="0">
                <a:latin typeface="Tw Cen MT" panose="020B0602020104020603" pitchFamily="34" charset="0"/>
              </a:rPr>
              <a:t> 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Bumrungrad Hospital PCL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0"/>
              </a:rPr>
            </a:br>
            <a:r>
              <a:rPr lang="th" sz="1200" b="1" dirty="0">
                <a:solidFill>
                  <a:srgbClr val="C00000"/>
                </a:solidFill>
                <a:highlight>
                  <a:srgbClr val="FFFFFF"/>
                </a:highlight>
                <a:latin typeface="Tw Cen MT" panose="020B0602020104020603" pitchFamily="34" charset="0"/>
              </a:rPr>
              <a:t>IHH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 : IHH Healthcare Berhad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0"/>
              </a:rPr>
            </a:br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  <a:latin typeface="Tw Cen MT" panose="020B0602020104020603" pitchFamily="34" charset="0"/>
              </a:rPr>
              <a:t>KPJ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0"/>
              </a:rPr>
              <a:t> : KPJ Healthcare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0"/>
              </a:rPr>
              <a:t>Berhad</a:t>
            </a:r>
            <a:endParaRPr sz="1200" b="1" dirty="0">
              <a:latin typeface="Tw Cen MT" panose="020B0602020104020603" pitchFamily="34" charset="0"/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5259608" y="2037145"/>
            <a:ext cx="3428570" cy="127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77"/>
              </a:rPr>
              <a:t>BCH</a:t>
            </a:r>
            <a:r>
              <a:rPr lang="th" sz="1200" b="1" dirty="0">
                <a:solidFill>
                  <a:srgbClr val="000000"/>
                </a:solidFill>
                <a:latin typeface="Tw Cen MT" panose="020B0602020104020603" pitchFamily="34" charset="77"/>
              </a:rPr>
              <a:t> 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77"/>
              </a:rPr>
              <a:t>Bangkok Chain Hospital PCL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</a:br>
            <a:r>
              <a:rPr lang="th" sz="1200" b="1" dirty="0">
                <a:solidFill>
                  <a:srgbClr val="C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RAM</a:t>
            </a:r>
            <a:r>
              <a:rPr lang="th" sz="1200" b="1" dirty="0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 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77"/>
              </a:rPr>
              <a:t>Ramkhamhaeng Hospital PCL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</a:br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CHG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 : </a:t>
            </a:r>
            <a:r>
              <a:rPr lang="en-US" sz="1200" b="1" dirty="0" err="1">
                <a:highlight>
                  <a:srgbClr val="FFFFFF"/>
                </a:highlight>
                <a:latin typeface="Tw Cen MT" panose="020B0602020104020603" pitchFamily="34" charset="77"/>
              </a:rPr>
              <a:t>Chularat</a:t>
            </a:r>
            <a: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  <a:t> Hospital PCL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</a:br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IBHA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 : </a:t>
            </a:r>
            <a:r>
              <a:rPr lang="en-US" sz="1200" b="1" dirty="0" err="1">
                <a:highlight>
                  <a:srgbClr val="FFFFFF"/>
                </a:highlight>
                <a:latin typeface="Tw Cen MT" panose="020B0602020104020603" pitchFamily="34" charset="77"/>
              </a:rPr>
              <a:t>Vibhavadi</a:t>
            </a:r>
            <a: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  <a:t> Medical Center PCL</a:t>
            </a:r>
            <a:br>
              <a:rPr lang="en-US" sz="1200" b="1" dirty="0">
                <a:highlight>
                  <a:srgbClr val="FFFFFF"/>
                </a:highlight>
                <a:latin typeface="Tw Cen MT" panose="020B0602020104020603" pitchFamily="34" charset="77"/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Public hospital</a:t>
            </a:r>
            <a:endParaRPr sz="1200" b="1" dirty="0">
              <a:solidFill>
                <a:srgbClr val="000000"/>
              </a:solidFill>
              <a:latin typeface="Tw Cen MT" panose="020B0602020104020603" pitchFamily="34" charset="77"/>
            </a:endParaRPr>
          </a:p>
        </p:txBody>
      </p: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273600" y="3423016"/>
            <a:ext cx="3558960" cy="11216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CMR</a:t>
            </a:r>
            <a:r>
              <a:rPr lang="en-US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 </a:t>
            </a:r>
            <a:r>
              <a:rPr lang="th" sz="1200" b="1" dirty="0">
                <a:latin typeface="Tw Cen MT" panose="020B0602020104020603" pitchFamily="34" charset="0"/>
              </a:rPr>
              <a:t>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Chiang Mai Ram Medical Business PCL</a:t>
            </a:r>
            <a:br>
              <a:rPr lang="th" sz="1200" b="1" dirty="0">
                <a:latin typeface="Tw Cen MT" panose="020B0602020104020603" pitchFamily="34" charset="0"/>
              </a:rPr>
            </a:b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AHC</a:t>
            </a:r>
            <a:r>
              <a:rPr lang="en-US" sz="1200" b="1" dirty="0">
                <a:latin typeface="Tw Cen MT" panose="020B0602020104020603" pitchFamily="34" charset="0"/>
              </a:rPr>
              <a:t> </a:t>
            </a:r>
            <a:r>
              <a:rPr lang="th" sz="1200" b="1" dirty="0">
                <a:latin typeface="Tw Cen MT" panose="020B0602020104020603" pitchFamily="34" charset="0"/>
              </a:rPr>
              <a:t>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Aikchol Hospital PCL</a:t>
            </a:r>
            <a:br>
              <a:rPr lang="th" sz="1200" b="1" dirty="0">
                <a:latin typeface="Tw Cen MT" panose="020B0602020104020603" pitchFamily="34" charset="0"/>
              </a:rPr>
            </a:b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EKH</a:t>
            </a:r>
            <a:r>
              <a:rPr lang="en-US" sz="1200" b="1" dirty="0">
                <a:latin typeface="Tw Cen MT" panose="020B0602020104020603" pitchFamily="34" charset="0"/>
              </a:rPr>
              <a:t> </a:t>
            </a:r>
            <a:r>
              <a:rPr lang="th" sz="1200" b="1" dirty="0">
                <a:latin typeface="Tw Cen MT" panose="020B0602020104020603" pitchFamily="34" charset="0"/>
              </a:rPr>
              <a:t>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Ekachai Medical Care PCL</a:t>
            </a:r>
            <a:br>
              <a:rPr lang="th" sz="1200" b="1" dirty="0">
                <a:latin typeface="Tw Cen MT" panose="020B0602020104020603" pitchFamily="34" charset="0"/>
              </a:rPr>
            </a:b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RPH</a:t>
            </a:r>
            <a:r>
              <a:rPr lang="en-US" sz="1200" b="1" dirty="0">
                <a:latin typeface="Tw Cen MT" panose="020B0602020104020603" pitchFamily="34" charset="0"/>
              </a:rPr>
              <a:t> </a:t>
            </a:r>
            <a:r>
              <a:rPr lang="th" sz="1200" b="1" dirty="0">
                <a:latin typeface="Tw Cen MT" panose="020B0602020104020603" pitchFamily="34" charset="0"/>
              </a:rPr>
              <a:t>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Ratchaphruek Hospital PCL</a:t>
            </a:r>
            <a:br>
              <a:rPr lang="th" sz="1200" b="1" dirty="0">
                <a:latin typeface="Tw Cen MT" panose="020B0602020104020603" pitchFamily="34" charset="0"/>
              </a:rPr>
            </a:br>
            <a:r>
              <a:rPr lang="th" sz="1200" b="1" dirty="0">
                <a:solidFill>
                  <a:srgbClr val="C00000"/>
                </a:solidFill>
                <a:latin typeface="Tw Cen MT" panose="020B0602020104020603" pitchFamily="34" charset="0"/>
              </a:rPr>
              <a:t>M-CHAI</a:t>
            </a:r>
            <a:r>
              <a:rPr lang="en-US" sz="1200" b="1" dirty="0">
                <a:latin typeface="Tw Cen MT" panose="020B0602020104020603" pitchFamily="34" charset="0"/>
              </a:rPr>
              <a:t> </a:t>
            </a:r>
            <a:r>
              <a:rPr lang="th" sz="1200" b="1" dirty="0">
                <a:latin typeface="Tw Cen MT" panose="020B0602020104020603" pitchFamily="34" charset="0"/>
              </a:rPr>
              <a:t>: </a:t>
            </a:r>
            <a:r>
              <a:rPr lang="th" sz="1200" b="1" dirty="0">
                <a:highlight>
                  <a:srgbClr val="FFFFFF"/>
                </a:highlight>
                <a:latin typeface="Tw Cen MT" panose="020B0602020104020603" pitchFamily="34" charset="0"/>
              </a:rPr>
              <a:t>Mahachai Hospital PCL</a:t>
            </a:r>
            <a:endParaRPr sz="12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399" grpId="0"/>
      <p:bldP spid="4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89;p30"/>
          <p:cNvSpPr txBox="1"/>
          <p:nvPr/>
        </p:nvSpPr>
        <p:spPr>
          <a:xfrm>
            <a:off x="567049" y="281606"/>
            <a:ext cx="6151186" cy="17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2018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69" name="Google Shape;188;p30"/>
          <p:cNvSpPr txBox="1"/>
          <p:nvPr/>
        </p:nvSpPr>
        <p:spPr>
          <a:xfrm>
            <a:off x="2347112" y="613583"/>
            <a:ext cx="4444433" cy="1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The Wellness Center</a:t>
            </a:r>
          </a:p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</a:t>
            </a:r>
            <a:r>
              <a:rPr lang="en-US" sz="2400" dirty="0" err="1">
                <a:latin typeface="Tw Cen MT" panose="020B0602020104020603" pitchFamily="34" charset="0"/>
              </a:rPr>
              <a:t>Chiva</a:t>
            </a:r>
            <a:r>
              <a:rPr lang="en-US" sz="2400" dirty="0">
                <a:latin typeface="Tw Cen MT" panose="020B0602020104020603" pitchFamily="34" charset="0"/>
              </a:rPr>
              <a:t> Transitional care</a:t>
            </a:r>
          </a:p>
          <a:p>
            <a:pPr marL="139700" lvl="0">
              <a:lnSpc>
                <a:spcPct val="115000"/>
              </a:lnSpc>
              <a:spcBef>
                <a:spcPts val="1600"/>
              </a:spcBef>
              <a:buSzPts val="1400"/>
            </a:pPr>
            <a:endParaRPr lang="en-US" sz="2800" b="1" dirty="0">
              <a:latin typeface="Tw Cen MT" panose="020B0602020104020603" pitchFamily="34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7948262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46</a:t>
            </a:r>
          </a:p>
        </p:txBody>
      </p:sp>
      <p:sp>
        <p:nvSpPr>
          <p:cNvPr id="134" name="Hexagon 133">
            <a:extLst>
              <a:ext uri="{FF2B5EF4-FFF2-40B4-BE49-F238E27FC236}">
                <a16:creationId xmlns:a16="http://schemas.microsoft.com/office/drawing/2014/main" id="{7C7FCC72-2C19-4D35-930B-34155C94958A}"/>
              </a:ext>
            </a:extLst>
          </p:cNvPr>
          <p:cNvSpPr/>
          <p:nvPr/>
        </p:nvSpPr>
        <p:spPr>
          <a:xfrm>
            <a:off x="7940074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37</a:t>
            </a:r>
          </a:p>
        </p:txBody>
      </p:sp>
      <p:sp>
        <p:nvSpPr>
          <p:cNvPr id="135" name="Hexagon 134">
            <a:extLst>
              <a:ext uri="{FF2B5EF4-FFF2-40B4-BE49-F238E27FC236}">
                <a16:creationId xmlns:a16="http://schemas.microsoft.com/office/drawing/2014/main" id="{BB44D3A7-19E5-4712-A14B-52A14E0BD19C}"/>
              </a:ext>
            </a:extLst>
          </p:cNvPr>
          <p:cNvSpPr/>
          <p:nvPr/>
        </p:nvSpPr>
        <p:spPr>
          <a:xfrm>
            <a:off x="7948262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28</a:t>
            </a:r>
          </a:p>
        </p:txBody>
      </p:sp>
      <p:sp>
        <p:nvSpPr>
          <p:cNvPr id="136" name="Hexagon 135">
            <a:extLst>
              <a:ext uri="{FF2B5EF4-FFF2-40B4-BE49-F238E27FC236}">
                <a16:creationId xmlns:a16="http://schemas.microsoft.com/office/drawing/2014/main" id="{202BF268-B05F-4752-A04A-0BCEEE464BFA}"/>
              </a:ext>
            </a:extLst>
          </p:cNvPr>
          <p:cNvSpPr/>
          <p:nvPr/>
        </p:nvSpPr>
        <p:spPr>
          <a:xfrm>
            <a:off x="7948262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18</a:t>
            </a:r>
          </a:p>
        </p:txBody>
      </p:sp>
      <p:sp>
        <p:nvSpPr>
          <p:cNvPr id="137" name="Hexagon 136">
            <a:extLst>
              <a:ext uri="{FF2B5EF4-FFF2-40B4-BE49-F238E27FC236}">
                <a16:creationId xmlns:a16="http://schemas.microsoft.com/office/drawing/2014/main" id="{E1882581-DD85-4FF6-9FD8-2717514CBFA5}"/>
              </a:ext>
            </a:extLst>
          </p:cNvPr>
          <p:cNvSpPr/>
          <p:nvPr/>
        </p:nvSpPr>
        <p:spPr>
          <a:xfrm>
            <a:off x="7940074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12</a:t>
            </a:r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DF315484-4832-40CA-81D7-CEA39A3A23C7}"/>
              </a:ext>
            </a:extLst>
          </p:cNvPr>
          <p:cNvSpPr/>
          <p:nvPr/>
        </p:nvSpPr>
        <p:spPr>
          <a:xfrm>
            <a:off x="7948262" y="3604927"/>
            <a:ext cx="844864" cy="70174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Tw Cen MT" panose="020B0602020104020603" pitchFamily="34" charset="0"/>
              </a:rPr>
              <a:t>1</a:t>
            </a: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C3FED284-900E-4E35-819B-EF6296750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593642"/>
              </p:ext>
            </p:extLst>
          </p:nvPr>
        </p:nvGraphicFramePr>
        <p:xfrm>
          <a:off x="40221" y="2654984"/>
          <a:ext cx="6691287" cy="2190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4" name="Google Shape;184;p30">
            <a:extLst>
              <a:ext uri="{FF2B5EF4-FFF2-40B4-BE49-F238E27FC236}">
                <a16:creationId xmlns:a16="http://schemas.microsoft.com/office/drawing/2014/main" id="{096D2DEC-B579-49C6-926B-25FFEFB86A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889" y="778199"/>
            <a:ext cx="1929575" cy="34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185;p30">
            <a:extLst>
              <a:ext uri="{FF2B5EF4-FFF2-40B4-BE49-F238E27FC236}">
                <a16:creationId xmlns:a16="http://schemas.microsoft.com/office/drawing/2014/main" id="{C64CAD1D-554C-4270-9FF9-3712F43361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8262" y="2170974"/>
            <a:ext cx="1115076" cy="91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485035" y="1393081"/>
            <a:ext cx="1853369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7;p30"/>
          <p:cNvSpPr txBox="1"/>
          <p:nvPr/>
        </p:nvSpPr>
        <p:spPr>
          <a:xfrm>
            <a:off x="7694676" y="3055566"/>
            <a:ext cx="15286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No.Hospital</a:t>
            </a:r>
            <a:r>
              <a:rPr lang="en-US" sz="2000" dirty="0"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s</a:t>
            </a:r>
            <a:endParaRPr sz="2000" dirty="0"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92609CD5-7AE9-4B2B-80B5-E72AECDD3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464692"/>
              </p:ext>
            </p:extLst>
          </p:nvPr>
        </p:nvGraphicFramePr>
        <p:xfrm>
          <a:off x="32600" y="2651655"/>
          <a:ext cx="6691287" cy="2190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77C124-611A-4E67-8A17-D932C35693E0}"/>
              </a:ext>
            </a:extLst>
          </p:cNvPr>
          <p:cNvCxnSpPr>
            <a:cxnSpLocks/>
          </p:cNvCxnSpPr>
          <p:nvPr/>
        </p:nvCxnSpPr>
        <p:spPr>
          <a:xfrm>
            <a:off x="1228952" y="3527305"/>
            <a:ext cx="0" cy="701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DCED013-54E3-4A8E-A43A-807D04346064}"/>
              </a:ext>
            </a:extLst>
          </p:cNvPr>
          <p:cNvCxnSpPr>
            <a:cxnSpLocks/>
          </p:cNvCxnSpPr>
          <p:nvPr/>
        </p:nvCxnSpPr>
        <p:spPr>
          <a:xfrm>
            <a:off x="2039721" y="3797452"/>
            <a:ext cx="0" cy="389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9222982-2CF3-484B-B338-E591B10EFB1B}"/>
              </a:ext>
            </a:extLst>
          </p:cNvPr>
          <p:cNvCxnSpPr/>
          <p:nvPr/>
        </p:nvCxnSpPr>
        <p:spPr>
          <a:xfrm>
            <a:off x="3684423" y="3440795"/>
            <a:ext cx="0" cy="497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7087BB0-6EED-4E99-848F-9E242C53068B}"/>
              </a:ext>
            </a:extLst>
          </p:cNvPr>
          <p:cNvCxnSpPr/>
          <p:nvPr/>
        </p:nvCxnSpPr>
        <p:spPr>
          <a:xfrm>
            <a:off x="4824375" y="2834675"/>
            <a:ext cx="0" cy="497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C9C639B-A3E9-4366-A1E6-1403B5DC8CE2}"/>
              </a:ext>
            </a:extLst>
          </p:cNvPr>
          <p:cNvCxnSpPr/>
          <p:nvPr/>
        </p:nvCxnSpPr>
        <p:spPr>
          <a:xfrm>
            <a:off x="6403238" y="2485981"/>
            <a:ext cx="0" cy="497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190155-B35F-4726-BD96-7B6943FD7BA4}"/>
              </a:ext>
            </a:extLst>
          </p:cNvPr>
          <p:cNvSpPr txBox="1"/>
          <p:nvPr/>
        </p:nvSpPr>
        <p:spPr>
          <a:xfrm>
            <a:off x="709744" y="2735623"/>
            <a:ext cx="19970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latin typeface="Tw Cen MT" panose="020B0602020104020603" pitchFamily="34" charset="0"/>
              </a:rPr>
              <a:t>2005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Bangkok Samui &amp; Phuket hospitals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Samitivej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Wattanosoth 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BNH</a:t>
            </a:r>
          </a:p>
          <a:p>
            <a:endParaRPr lang="en-US" sz="900" dirty="0"/>
          </a:p>
          <a:p>
            <a:endParaRPr lang="th-TH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A92ECB-6F28-4382-A813-AE12AFF23927}"/>
              </a:ext>
            </a:extLst>
          </p:cNvPr>
          <p:cNvSpPr txBox="1"/>
          <p:nvPr/>
        </p:nvSpPr>
        <p:spPr>
          <a:xfrm>
            <a:off x="1555603" y="3408577"/>
            <a:ext cx="199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latin typeface="Tw Cen MT" panose="020B0602020104020603" pitchFamily="34" charset="0"/>
              </a:rPr>
              <a:t>2007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Royal hospital in Cambodia</a:t>
            </a:r>
          </a:p>
          <a:p>
            <a:endParaRPr lang="en-US" sz="900" dirty="0"/>
          </a:p>
          <a:p>
            <a:endParaRPr lang="th-TH" sz="9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0C6947-45BE-463A-8DDD-821A25DEBB28}"/>
              </a:ext>
            </a:extLst>
          </p:cNvPr>
          <p:cNvSpPr txBox="1"/>
          <p:nvPr/>
        </p:nvSpPr>
        <p:spPr>
          <a:xfrm>
            <a:off x="3189434" y="2941331"/>
            <a:ext cx="1367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latin typeface="Tw Cen MT" panose="020B0602020104020603" pitchFamily="34" charset="0"/>
              </a:rPr>
              <a:t>2011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Phayathai hospital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Paolo hospital</a:t>
            </a:r>
          </a:p>
          <a:p>
            <a:endParaRPr lang="en-US" sz="900" dirty="0"/>
          </a:p>
          <a:p>
            <a:endParaRPr lang="th-TH" sz="9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C41EDF-6551-44E6-8F60-ACD73F78CB00}"/>
              </a:ext>
            </a:extLst>
          </p:cNvPr>
          <p:cNvSpPr txBox="1"/>
          <p:nvPr/>
        </p:nvSpPr>
        <p:spPr>
          <a:xfrm>
            <a:off x="4299220" y="2342269"/>
            <a:ext cx="19970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latin typeface="Tw Cen MT" panose="020B0602020104020603" pitchFamily="34" charset="0"/>
              </a:rPr>
              <a:t>2014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Bangkok hospital Chiangmai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Bangkok hospital Khonkean</a:t>
            </a:r>
          </a:p>
          <a:p>
            <a:endParaRPr lang="en-US" sz="900" dirty="0"/>
          </a:p>
          <a:p>
            <a:endParaRPr lang="th-TH"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DD4EDC-A720-4022-9AD1-51C858EDC1F2}"/>
              </a:ext>
            </a:extLst>
          </p:cNvPr>
          <p:cNvSpPr txBox="1"/>
          <p:nvPr/>
        </p:nvSpPr>
        <p:spPr>
          <a:xfrm>
            <a:off x="5888972" y="1984708"/>
            <a:ext cx="122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latin typeface="Tw Cen MT" panose="020B0602020104020603" pitchFamily="34" charset="0"/>
              </a:rPr>
              <a:t>2018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The Wellness Center</a:t>
            </a:r>
          </a:p>
          <a:p>
            <a:r>
              <a:rPr lang="en-US" sz="900" dirty="0">
                <a:latin typeface="Tw Cen MT" panose="020B0602020104020603" pitchFamily="34" charset="0"/>
              </a:rPr>
              <a:t>- Chiva Transitional</a:t>
            </a:r>
          </a:p>
          <a:p>
            <a:endParaRPr lang="th-TH" sz="900" dirty="0"/>
          </a:p>
        </p:txBody>
      </p:sp>
      <p:pic>
        <p:nvPicPr>
          <p:cNvPr id="91" name="Google Shape;242;p33">
            <a:extLst>
              <a:ext uri="{FF2B5EF4-FFF2-40B4-BE49-F238E27FC236}">
                <a16:creationId xmlns:a16="http://schemas.microsoft.com/office/drawing/2014/main" id="{AFE74981-CDD0-4191-9DE8-E78F652A3D3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528" y="202763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243;p33">
            <a:extLst>
              <a:ext uri="{FF2B5EF4-FFF2-40B4-BE49-F238E27FC236}">
                <a16:creationId xmlns:a16="http://schemas.microsoft.com/office/drawing/2014/main" id="{A6070FD2-A1CC-4471-92B6-282A2286C5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8903" y="2099212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244;p33">
            <a:extLst>
              <a:ext uri="{FF2B5EF4-FFF2-40B4-BE49-F238E27FC236}">
                <a16:creationId xmlns:a16="http://schemas.microsoft.com/office/drawing/2014/main" id="{C7E66FD8-2A25-47C4-9FA2-3D7F08D768B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203" y="2099212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245;p33">
            <a:extLst>
              <a:ext uri="{FF2B5EF4-FFF2-40B4-BE49-F238E27FC236}">
                <a16:creationId xmlns:a16="http://schemas.microsoft.com/office/drawing/2014/main" id="{3BEF940D-6933-4C2C-AABC-6FEC45CF72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528" y="347358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46;p33">
            <a:extLst>
              <a:ext uri="{FF2B5EF4-FFF2-40B4-BE49-F238E27FC236}">
                <a16:creationId xmlns:a16="http://schemas.microsoft.com/office/drawing/2014/main" id="{FB237E7F-F734-4B27-A136-5DB5B294DF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203" y="3073925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247;p33">
            <a:extLst>
              <a:ext uri="{FF2B5EF4-FFF2-40B4-BE49-F238E27FC236}">
                <a16:creationId xmlns:a16="http://schemas.microsoft.com/office/drawing/2014/main" id="{C7D4C93D-31E1-4567-876F-F54667DCE0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203" y="339943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248;p33">
            <a:extLst>
              <a:ext uri="{FF2B5EF4-FFF2-40B4-BE49-F238E27FC236}">
                <a16:creationId xmlns:a16="http://schemas.microsoft.com/office/drawing/2014/main" id="{9070FBCB-4330-45D1-8B28-F3D61D6B0A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478" y="2288212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249;p33">
            <a:extLst>
              <a:ext uri="{FF2B5EF4-FFF2-40B4-BE49-F238E27FC236}">
                <a16:creationId xmlns:a16="http://schemas.microsoft.com/office/drawing/2014/main" id="{38DB7B05-084E-4966-812A-23F9B2D139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2416" y="236583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250;p33">
            <a:extLst>
              <a:ext uri="{FF2B5EF4-FFF2-40B4-BE49-F238E27FC236}">
                <a16:creationId xmlns:a16="http://schemas.microsoft.com/office/drawing/2014/main" id="{F5057348-B29B-4AFC-AB23-9E474C19547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3703" y="2488400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252;p33">
            <a:extLst>
              <a:ext uri="{FF2B5EF4-FFF2-40B4-BE49-F238E27FC236}">
                <a16:creationId xmlns:a16="http://schemas.microsoft.com/office/drawing/2014/main" id="{0CEDB329-7F90-4483-9072-FC64D2B9999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478" y="1767062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251;p33">
            <a:extLst>
              <a:ext uri="{FF2B5EF4-FFF2-40B4-BE49-F238E27FC236}">
                <a16:creationId xmlns:a16="http://schemas.microsoft.com/office/drawing/2014/main" id="{BDF5FA35-13C0-4A63-9F5A-3C1A61A962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528" y="222783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253;p33">
            <a:extLst>
              <a:ext uri="{FF2B5EF4-FFF2-40B4-BE49-F238E27FC236}">
                <a16:creationId xmlns:a16="http://schemas.microsoft.com/office/drawing/2014/main" id="{3D34CCA6-F4DC-46C2-B089-35CD5DA872C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478" y="2488412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274;p34">
            <a:extLst>
              <a:ext uri="{FF2B5EF4-FFF2-40B4-BE49-F238E27FC236}">
                <a16:creationId xmlns:a16="http://schemas.microsoft.com/office/drawing/2014/main" id="{1C725BA9-74B3-4B16-9304-3E98F7638F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0945" y="2175068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276;p34">
            <a:extLst>
              <a:ext uri="{FF2B5EF4-FFF2-40B4-BE49-F238E27FC236}">
                <a16:creationId xmlns:a16="http://schemas.microsoft.com/office/drawing/2014/main" id="{2EE0D22E-377D-4556-925C-7AD7F583801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9820" y="2485993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277;p34">
            <a:extLst>
              <a:ext uri="{FF2B5EF4-FFF2-40B4-BE49-F238E27FC236}">
                <a16:creationId xmlns:a16="http://schemas.microsoft.com/office/drawing/2014/main" id="{F2C3339B-B864-456C-9695-93420C3C92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2795" y="1322568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278;p34">
            <a:extLst>
              <a:ext uri="{FF2B5EF4-FFF2-40B4-BE49-F238E27FC236}">
                <a16:creationId xmlns:a16="http://schemas.microsoft.com/office/drawing/2014/main" id="{CD8F6B7D-4DB2-46D8-B449-92261E3E24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195" y="953143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279;p34">
            <a:extLst>
              <a:ext uri="{FF2B5EF4-FFF2-40B4-BE49-F238E27FC236}">
                <a16:creationId xmlns:a16="http://schemas.microsoft.com/office/drawing/2014/main" id="{579283B8-866E-4136-A327-A920D187858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7420" y="1445793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280;p34">
            <a:extLst>
              <a:ext uri="{FF2B5EF4-FFF2-40B4-BE49-F238E27FC236}">
                <a16:creationId xmlns:a16="http://schemas.microsoft.com/office/drawing/2014/main" id="{2AA5ED10-B884-4C1A-8369-E6966F6F6D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5108" y="1243493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281;p34">
            <a:extLst>
              <a:ext uri="{FF2B5EF4-FFF2-40B4-BE49-F238E27FC236}">
                <a16:creationId xmlns:a16="http://schemas.microsoft.com/office/drawing/2014/main" id="{51DD44C5-508F-4673-B0C5-2EF0260CF7C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8345" y="3397018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282;p34">
            <a:extLst>
              <a:ext uri="{FF2B5EF4-FFF2-40B4-BE49-F238E27FC236}">
                <a16:creationId xmlns:a16="http://schemas.microsoft.com/office/drawing/2014/main" id="{3B18080A-ACBA-4A29-8E04-D7B8AAB15E2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7445" y="2428943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283;p34">
            <a:extLst>
              <a:ext uri="{FF2B5EF4-FFF2-40B4-BE49-F238E27FC236}">
                <a16:creationId xmlns:a16="http://schemas.microsoft.com/office/drawing/2014/main" id="{6F46D5D3-FC86-4308-8CF6-FA5A6B29EA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870" y="2258655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15;p35">
            <a:extLst>
              <a:ext uri="{FF2B5EF4-FFF2-40B4-BE49-F238E27FC236}">
                <a16:creationId xmlns:a16="http://schemas.microsoft.com/office/drawing/2014/main" id="{A6BAC56C-934A-475B-A763-1D8316D063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6251" y="716518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16;p35">
            <a:extLst>
              <a:ext uri="{FF2B5EF4-FFF2-40B4-BE49-F238E27FC236}">
                <a16:creationId xmlns:a16="http://schemas.microsoft.com/office/drawing/2014/main" id="{70B2FAD4-9309-4D60-ACC1-571D84A952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5701" y="1904606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17;p35">
            <a:extLst>
              <a:ext uri="{FF2B5EF4-FFF2-40B4-BE49-F238E27FC236}">
                <a16:creationId xmlns:a16="http://schemas.microsoft.com/office/drawing/2014/main" id="{C2BA9300-80D1-40D2-BDCA-6E83567AD71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451" y="3210593"/>
            <a:ext cx="260575" cy="2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ross 9"/>
          <p:cNvSpPr/>
          <p:nvPr/>
        </p:nvSpPr>
        <p:spPr>
          <a:xfrm>
            <a:off x="8250864" y="3476847"/>
            <a:ext cx="223284" cy="212651"/>
          </a:xfrm>
          <a:prstGeom prst="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189;p30"/>
          <p:cNvSpPr txBox="1"/>
          <p:nvPr/>
        </p:nvSpPr>
        <p:spPr>
          <a:xfrm>
            <a:off x="558344" y="270731"/>
            <a:ext cx="6151186" cy="175689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1972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55" name="Google Shape;188;p30"/>
          <p:cNvSpPr txBox="1"/>
          <p:nvPr/>
        </p:nvSpPr>
        <p:spPr>
          <a:xfrm>
            <a:off x="2347113" y="613583"/>
            <a:ext cx="4444433" cy="1257973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2400" dirty="0">
                <a:latin typeface="Tw Cen MT" panose="020B0602020104020603" pitchFamily="34" charset="0"/>
              </a:rPr>
              <a:t>Bangkok Hospital was established.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s Description</a:t>
            </a:r>
            <a:endParaRPr sz="3200" dirty="0">
              <a:solidFill>
                <a:schemeClr val="bg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189;p30"/>
          <p:cNvSpPr txBox="1"/>
          <p:nvPr/>
        </p:nvSpPr>
        <p:spPr>
          <a:xfrm>
            <a:off x="558344" y="270732"/>
            <a:ext cx="6151186" cy="175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2005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57" name="Google Shape;188;p30"/>
          <p:cNvSpPr txBox="1"/>
          <p:nvPr/>
        </p:nvSpPr>
        <p:spPr>
          <a:xfrm>
            <a:off x="2347113" y="613583"/>
            <a:ext cx="6350498" cy="234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Bangkok </a:t>
            </a:r>
            <a:r>
              <a:rPr lang="en-US" sz="2400" dirty="0" err="1">
                <a:latin typeface="Tw Cen MT" panose="020B0602020104020603" pitchFamily="34" charset="0"/>
              </a:rPr>
              <a:t>Samui</a:t>
            </a:r>
            <a:r>
              <a:rPr lang="en-US" sz="2400" dirty="0">
                <a:latin typeface="Tw Cen MT" panose="020B0602020104020603" pitchFamily="34" charset="0"/>
              </a:rPr>
              <a:t> &amp; Phuket hospitals</a:t>
            </a:r>
          </a:p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</a:t>
            </a:r>
            <a:r>
              <a:rPr lang="en-US" sz="2400" dirty="0" err="1">
                <a:latin typeface="Tw Cen MT" panose="020B0602020104020603" pitchFamily="34" charset="0"/>
              </a:rPr>
              <a:t>Samitivej</a:t>
            </a:r>
            <a:endParaRPr lang="en-US" sz="2400" dirty="0">
              <a:latin typeface="Tw Cen MT" panose="020B0602020104020603" pitchFamily="34" charset="0"/>
            </a:endParaRPr>
          </a:p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</a:t>
            </a:r>
            <a:r>
              <a:rPr lang="en-US" sz="2400" dirty="0" err="1">
                <a:latin typeface="Tw Cen MT" panose="020B0602020104020603" pitchFamily="34" charset="0"/>
              </a:rPr>
              <a:t>Wattanosoth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</a:p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BNH</a:t>
            </a:r>
          </a:p>
        </p:txBody>
      </p:sp>
      <p:sp>
        <p:nvSpPr>
          <p:cNvPr id="62" name="Google Shape;189;p30"/>
          <p:cNvSpPr txBox="1"/>
          <p:nvPr/>
        </p:nvSpPr>
        <p:spPr>
          <a:xfrm>
            <a:off x="558344" y="270732"/>
            <a:ext cx="6151186" cy="82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2007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63" name="Google Shape;188;p30"/>
          <p:cNvSpPr txBox="1"/>
          <p:nvPr/>
        </p:nvSpPr>
        <p:spPr>
          <a:xfrm>
            <a:off x="2347113" y="613583"/>
            <a:ext cx="4998758" cy="1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Royal Hospitals in Cambodia</a:t>
            </a:r>
          </a:p>
        </p:txBody>
      </p:sp>
      <p:sp>
        <p:nvSpPr>
          <p:cNvPr id="64" name="Google Shape;189;p30"/>
          <p:cNvSpPr txBox="1"/>
          <p:nvPr/>
        </p:nvSpPr>
        <p:spPr>
          <a:xfrm>
            <a:off x="558344" y="277178"/>
            <a:ext cx="6151186" cy="82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2011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65" name="Google Shape;188;p30"/>
          <p:cNvSpPr txBox="1"/>
          <p:nvPr/>
        </p:nvSpPr>
        <p:spPr>
          <a:xfrm>
            <a:off x="2347113" y="613583"/>
            <a:ext cx="3188089" cy="1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</a:t>
            </a:r>
            <a:r>
              <a:rPr lang="en-US" sz="2400" dirty="0" err="1">
                <a:latin typeface="Tw Cen MT" panose="020B0602020104020603" pitchFamily="34" charset="0"/>
              </a:rPr>
              <a:t>Phayathai</a:t>
            </a:r>
            <a:r>
              <a:rPr lang="en-US" sz="2400" dirty="0">
                <a:latin typeface="Tw Cen MT" panose="020B0602020104020603" pitchFamily="34" charset="0"/>
              </a:rPr>
              <a:t> hospitals</a:t>
            </a:r>
          </a:p>
          <a:p>
            <a:pPr marL="139700" lvl="0">
              <a:lnSpc>
                <a:spcPct val="115000"/>
              </a:lnSpc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Paolo hospitals</a:t>
            </a:r>
          </a:p>
        </p:txBody>
      </p:sp>
      <p:sp>
        <p:nvSpPr>
          <p:cNvPr id="66" name="Google Shape;189;p30"/>
          <p:cNvSpPr txBox="1"/>
          <p:nvPr/>
        </p:nvSpPr>
        <p:spPr>
          <a:xfrm>
            <a:off x="558344" y="277177"/>
            <a:ext cx="6151186" cy="82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US" sz="5400" b="1" dirty="0">
                <a:latin typeface="Tw Cen MT" panose="020B0602020104020603" pitchFamily="34" charset="0"/>
              </a:rPr>
              <a:t>2014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5400" b="1" dirty="0">
              <a:latin typeface="Tw Cen MT" panose="020B0602020104020603" pitchFamily="34" charset="0"/>
            </a:endParaRPr>
          </a:p>
        </p:txBody>
      </p:sp>
      <p:sp>
        <p:nvSpPr>
          <p:cNvPr id="67" name="Google Shape;188;p30"/>
          <p:cNvSpPr txBox="1"/>
          <p:nvPr/>
        </p:nvSpPr>
        <p:spPr>
          <a:xfrm>
            <a:off x="2347113" y="613583"/>
            <a:ext cx="4244750" cy="1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Bangkok Hospital </a:t>
            </a:r>
            <a:r>
              <a:rPr lang="en-US" sz="2400" dirty="0" err="1">
                <a:latin typeface="Tw Cen MT" panose="020B0602020104020603" pitchFamily="34" charset="0"/>
              </a:rPr>
              <a:t>Chiangmai</a:t>
            </a:r>
            <a:endParaRPr lang="en-US" sz="2400" dirty="0">
              <a:latin typeface="Tw Cen MT" panose="020B0602020104020603" pitchFamily="34" charset="0"/>
            </a:endParaRPr>
          </a:p>
          <a:p>
            <a:pPr marL="139700" lvl="0">
              <a:spcAft>
                <a:spcPts val="600"/>
              </a:spcAft>
              <a:buSzPts val="1400"/>
            </a:pPr>
            <a:r>
              <a:rPr lang="en-US" sz="2400" dirty="0">
                <a:latin typeface="Tw Cen MT" panose="020B0602020104020603" pitchFamily="34" charset="0"/>
              </a:rPr>
              <a:t>- Bangkok Hospital </a:t>
            </a:r>
            <a:r>
              <a:rPr lang="en-US" sz="2400" dirty="0" err="1">
                <a:latin typeface="Tw Cen MT" panose="020B0602020104020603" pitchFamily="34" charset="0"/>
              </a:rPr>
              <a:t>Khonkaen</a:t>
            </a:r>
            <a:endParaRPr 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134" grpId="0" animBg="1"/>
      <p:bldP spid="135" grpId="0" animBg="1"/>
      <p:bldP spid="136" grpId="0" animBg="1"/>
      <p:bldP spid="137" grpId="0" animBg="1"/>
      <p:bldP spid="138" grpId="0" animBg="1"/>
      <p:bldGraphic spid="78" grpId="0">
        <p:bldAsOne/>
      </p:bldGraphic>
      <p:bldP spid="5" grpId="0"/>
      <p:bldP spid="86" grpId="0"/>
      <p:bldP spid="87" grpId="0"/>
      <p:bldP spid="88" grpId="0"/>
      <p:bldP spid="89" grpId="0"/>
      <p:bldP spid="54" grpId="0"/>
      <p:bldP spid="55" grpId="0"/>
      <p:bldP spid="56" grpId="0"/>
      <p:bldP spid="56" grpId="1"/>
      <p:bldP spid="57" grpId="0"/>
      <p:bldP spid="57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010D79-A958-7F4C-8773-97B55452F638}"/>
              </a:ext>
            </a:extLst>
          </p:cNvPr>
          <p:cNvSpPr txBox="1"/>
          <p:nvPr/>
        </p:nvSpPr>
        <p:spPr>
          <a:xfrm>
            <a:off x="696366" y="863732"/>
            <a:ext cx="26272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Bottom-up P/E</a:t>
            </a:r>
          </a:p>
          <a:p>
            <a:r>
              <a:rPr lang="en-US" sz="6000" b="1" dirty="0">
                <a:solidFill>
                  <a:srgbClr val="0072BC"/>
                </a:solidFill>
                <a:latin typeface="Tw Cen MT" panose="020B0602020104020603" pitchFamily="34" charset="0"/>
              </a:rPr>
              <a:t>35.38</a:t>
            </a:r>
            <a:r>
              <a:rPr lang="en-US" sz="4050" dirty="0">
                <a:solidFill>
                  <a:srgbClr val="0072BC"/>
                </a:solidFill>
                <a:latin typeface="Tw Cen MT" panose="020B0602020104020603" pitchFamily="34" charset="0"/>
              </a:rPr>
              <a:t>x</a:t>
            </a:r>
            <a:endParaRPr lang="en-US" sz="1050"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F4AB8-047F-FE48-96F2-8E5D8F4453DE}"/>
              </a:ext>
            </a:extLst>
          </p:cNvPr>
          <p:cNvSpPr txBox="1"/>
          <p:nvPr/>
        </p:nvSpPr>
        <p:spPr>
          <a:xfrm>
            <a:off x="676437" y="3313045"/>
            <a:ext cx="2993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Fair price</a:t>
            </a:r>
          </a:p>
          <a:p>
            <a:r>
              <a:rPr lang="en-US" sz="6000" b="1" dirty="0">
                <a:solidFill>
                  <a:srgbClr val="0072BC"/>
                </a:solidFill>
                <a:latin typeface="Tw Cen MT" panose="020B0602020104020603" pitchFamily="34" charset="0"/>
              </a:rPr>
              <a:t>26.36 </a:t>
            </a:r>
            <a:r>
              <a:rPr lang="en-US" sz="2700" dirty="0">
                <a:solidFill>
                  <a:srgbClr val="0072BC"/>
                </a:solidFill>
                <a:latin typeface="Tw Cen MT" panose="020B0602020104020603" pitchFamily="34" charset="0"/>
              </a:rPr>
              <a:t>Baht</a:t>
            </a:r>
            <a:endParaRPr lang="en-US" sz="1050" dirty="0">
              <a:solidFill>
                <a:srgbClr val="0072BC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17BD847-4766-45E8-8304-93D41A24E12E}"/>
              </a:ext>
            </a:extLst>
          </p:cNvPr>
          <p:cNvSpPr txBox="1"/>
          <p:nvPr/>
        </p:nvSpPr>
        <p:spPr>
          <a:xfrm>
            <a:off x="681420" y="2101274"/>
            <a:ext cx="4185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2019F Earning</a:t>
            </a:r>
          </a:p>
          <a:p>
            <a:r>
              <a:rPr lang="en-US" sz="4800" b="1" dirty="0">
                <a:solidFill>
                  <a:srgbClr val="0072BC"/>
                </a:solidFill>
                <a:latin typeface="Tw Cen MT" panose="020B0602020104020603" pitchFamily="34" charset="0"/>
              </a:rPr>
              <a:t>11,818.47</a:t>
            </a:r>
            <a:r>
              <a:rPr lang="en-US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  <a:r>
              <a:rPr lang="en-US" sz="1800" dirty="0">
                <a:solidFill>
                  <a:srgbClr val="0072BC"/>
                </a:solidFill>
                <a:latin typeface="Tw Cen MT" panose="020B0602020104020603" pitchFamily="34" charset="0"/>
              </a:rPr>
              <a:t>billion Baht</a:t>
            </a:r>
          </a:p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42D45-034D-B84C-9B84-A7BA7089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3" y="428647"/>
            <a:ext cx="3604497" cy="972836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3200" b="1" kern="1200" dirty="0">
                <a:solidFill>
                  <a:srgbClr val="000000"/>
                </a:solidFill>
                <a:latin typeface="Tw Cen MT" panose="020B0602020104020603" pitchFamily="34" charset="0"/>
              </a:rPr>
              <a:t>Relative 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913A2B-22C3-9049-9E61-05934B839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1834"/>
              </p:ext>
            </p:extLst>
          </p:nvPr>
        </p:nvGraphicFramePr>
        <p:xfrm>
          <a:off x="4779339" y="635005"/>
          <a:ext cx="3322939" cy="3746486"/>
        </p:xfrm>
        <a:graphic>
          <a:graphicData uri="http://schemas.openxmlformats.org/drawingml/2006/table">
            <a:tbl>
              <a:tblPr bandRow="1">
                <a:tableStyleId>{2A488322-F2BA-4B5B-9748-0D474271808F}</a:tableStyleId>
              </a:tblPr>
              <a:tblGrid>
                <a:gridCol w="2032477">
                  <a:extLst>
                    <a:ext uri="{9D8B030D-6E8A-4147-A177-3AD203B41FA5}">
                      <a16:colId xmlns:a16="http://schemas.microsoft.com/office/drawing/2014/main" val="2078777776"/>
                    </a:ext>
                  </a:extLst>
                </a:gridCol>
                <a:gridCol w="1290462">
                  <a:extLst>
                    <a:ext uri="{9D8B030D-6E8A-4147-A177-3AD203B41FA5}">
                      <a16:colId xmlns:a16="http://schemas.microsoft.com/office/drawing/2014/main" val="541998975"/>
                    </a:ext>
                  </a:extLst>
                </a:gridCol>
              </a:tblGrid>
              <a:tr h="328513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Bottom-up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P/E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1664735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Hospital Group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>
                          <a:effectLst/>
                          <a:latin typeface="Tw Cen MT" panose="020B0602020104020603" pitchFamily="34" charset="77"/>
                          <a:sym typeface="Arial"/>
                        </a:rPr>
                        <a:t> </a:t>
                      </a:r>
                      <a:endParaRPr lang="en-US" sz="1300" b="0" i="0" u="none" strike="noStrike" cap="none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9215464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Top - class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29.09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8094715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Middle - class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38.00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9099011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Local - class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27.85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27858814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Non-Hospital Group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37.77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0398271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Raw P/E</a:t>
                      </a:r>
                      <a:endParaRPr lang="en-US" sz="13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32.23 </a:t>
                      </a:r>
                      <a:endParaRPr lang="en-US" sz="13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160080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Adjusted Factor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9.80%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7111052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P/E multiplier</a:t>
                      </a:r>
                      <a:endParaRPr lang="en-US" sz="13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  35.38 </a:t>
                      </a:r>
                      <a:endParaRPr lang="en-US" sz="13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455015"/>
                  </a:ext>
                </a:extLst>
              </a:tr>
              <a:tr h="328513">
                <a:tc gridSpan="2"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Valuation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FFFFFF"/>
                        </a:solidFill>
                        <a:effectLst/>
                        <a:latin typeface="Avenir Next Regular" panose="020B0503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050307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#Shares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15,862.15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9812861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>
                          <a:effectLst/>
                          <a:latin typeface="Tw Cen MT" panose="020B0602020104020603" pitchFamily="34" charset="77"/>
                          <a:sym typeface="Arial"/>
                        </a:rPr>
                        <a:t>Earning 19F</a:t>
                      </a:r>
                      <a:endParaRPr lang="en-US" sz="1300" b="0" i="0" u="none" strike="noStrike" cap="none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11,818.47 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04418766"/>
                  </a:ext>
                </a:extLst>
              </a:tr>
              <a:tr h="28086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Price per Shares</a:t>
                      </a: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        </a:t>
                      </a:r>
                      <a:r>
                        <a:rPr lang="en-US" sz="1800" b="1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26.36</a:t>
                      </a:r>
                      <a:r>
                        <a:rPr lang="en-US" sz="1800" u="none" strike="noStrike" cap="none" dirty="0">
                          <a:effectLst/>
                          <a:latin typeface="Tw Cen MT" panose="020B0602020104020603" pitchFamily="34" charset="77"/>
                          <a:sym typeface="Arial"/>
                        </a:rPr>
                        <a:t> 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Tw Cen MT" panose="020B06020201040206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4965307"/>
                  </a:ext>
                </a:extLst>
              </a:tr>
            </a:tbl>
          </a:graphicData>
        </a:graphic>
      </p:graphicFrame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58F60052-061E-44BE-997A-04BAB3BA00AF}"/>
              </a:ext>
            </a:extLst>
          </p:cNvPr>
          <p:cNvCxnSpPr>
            <a:cxnSpLocks/>
          </p:cNvCxnSpPr>
          <p:nvPr/>
        </p:nvCxnSpPr>
        <p:spPr>
          <a:xfrm>
            <a:off x="682176" y="1327555"/>
            <a:ext cx="2250799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C42BB4E1-3C4A-4715-B455-8BDF65E9A174}"/>
              </a:ext>
            </a:extLst>
          </p:cNvPr>
          <p:cNvCxnSpPr>
            <a:cxnSpLocks/>
          </p:cNvCxnSpPr>
          <p:nvPr/>
        </p:nvCxnSpPr>
        <p:spPr>
          <a:xfrm>
            <a:off x="675100" y="2581641"/>
            <a:ext cx="2250799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6D19D372-0CFD-4113-8AF0-8D6FD70D6E0B}"/>
              </a:ext>
            </a:extLst>
          </p:cNvPr>
          <p:cNvCxnSpPr>
            <a:cxnSpLocks/>
          </p:cNvCxnSpPr>
          <p:nvPr/>
        </p:nvCxnSpPr>
        <p:spPr>
          <a:xfrm>
            <a:off x="675100" y="3814345"/>
            <a:ext cx="2250799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A169-ED2F-DA40-8354-59580D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03" y="1168400"/>
            <a:ext cx="2800212" cy="30018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900" dirty="0">
                <a:solidFill>
                  <a:schemeClr val="tx1"/>
                </a:solidFill>
                <a:latin typeface="Tw Cen MT" panose="020B0602020104020603" pitchFamily="34" charset="0"/>
              </a:rPr>
              <a:t>Target price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(Adjusted to tick sizes) </a:t>
            </a:r>
            <a:endParaRPr lang="th-TH" sz="1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6600" b="1" dirty="0">
                <a:solidFill>
                  <a:srgbClr val="002060"/>
                </a:solidFill>
                <a:latin typeface="Tw Cen MT" panose="020B0602020104020603" pitchFamily="34" charset="0"/>
              </a:rPr>
              <a:t>27.00</a:t>
            </a:r>
            <a:r>
              <a:rPr lang="en-US" sz="2250" dirty="0">
                <a:solidFill>
                  <a:srgbClr val="002060"/>
                </a:solidFill>
                <a:latin typeface="Tw Cen MT" panose="020B0602020104020603" pitchFamily="34" charset="0"/>
              </a:rPr>
              <a:t>Baht</a:t>
            </a:r>
            <a:endParaRPr lang="th-TH" sz="2250" dirty="0">
              <a:solidFill>
                <a:srgbClr val="002060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w Cen MT" panose="020B0602020104020603" pitchFamily="34" charset="0"/>
              </a:rPr>
              <a:t>Upside potential</a:t>
            </a:r>
          </a:p>
          <a:p>
            <a:pPr marL="0" indent="0">
              <a:buNone/>
            </a:pPr>
            <a:r>
              <a:rPr lang="en-US" sz="5800" b="1" dirty="0">
                <a:solidFill>
                  <a:srgbClr val="002060"/>
                </a:solidFill>
                <a:latin typeface="Tw Cen MT" panose="020B0602020104020603" pitchFamily="34" charset="0"/>
              </a:rPr>
              <a:t>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AFF37-4191-E54D-9150-52ADF533A024}"/>
              </a:ext>
            </a:extLst>
          </p:cNvPr>
          <p:cNvSpPr txBox="1"/>
          <p:nvPr/>
        </p:nvSpPr>
        <p:spPr>
          <a:xfrm>
            <a:off x="160985" y="1332136"/>
            <a:ext cx="2670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w Cen MT" panose="020B0602020104020603" pitchFamily="34" charset="0"/>
              </a:rPr>
              <a:t>Discounted Free cash flow</a:t>
            </a:r>
          </a:p>
          <a:p>
            <a:endParaRPr lang="en-US" sz="1800" dirty="0">
              <a:latin typeface="Tw Cen MT" panose="020B0602020104020603" pitchFamily="34" charset="0"/>
            </a:endParaRPr>
          </a:p>
          <a:p>
            <a:r>
              <a:rPr lang="en-US" sz="1800" dirty="0">
                <a:latin typeface="Tw Cen MT" panose="020B0602020104020603" pitchFamily="34" charset="0"/>
              </a:rPr>
              <a:t>Free Cash flow to Firm</a:t>
            </a:r>
          </a:p>
          <a:p>
            <a:r>
              <a:rPr lang="en-US" sz="1800" dirty="0">
                <a:latin typeface="Tw Cen MT" panose="020B0602020104020603" pitchFamily="34" charset="0"/>
              </a:rPr>
              <a:t>Target price</a:t>
            </a:r>
          </a:p>
          <a:p>
            <a:r>
              <a:rPr lang="en-US" sz="5400" b="1" dirty="0">
                <a:solidFill>
                  <a:srgbClr val="0072BC"/>
                </a:solidFill>
                <a:latin typeface="Tw Cen MT" panose="020B0602020104020603" pitchFamily="34" charset="0"/>
              </a:rPr>
              <a:t>27.09</a:t>
            </a:r>
          </a:p>
          <a:p>
            <a:r>
              <a:rPr lang="en-US" sz="3600" dirty="0">
                <a:solidFill>
                  <a:srgbClr val="0072BC"/>
                </a:solidFill>
                <a:latin typeface="Tw Cen MT" panose="020B0602020104020603" pitchFamily="34" charset="0"/>
              </a:rPr>
              <a:t>75%</a:t>
            </a:r>
            <a:r>
              <a:rPr lang="en-US" sz="3600" dirty="0">
                <a:latin typeface="Tw Cen MT" panose="020B0602020104020603" pitchFamily="34" charset="0"/>
              </a:rPr>
              <a:t> </a:t>
            </a:r>
            <a:r>
              <a:rPr lang="en-US" sz="1800" dirty="0">
                <a:latin typeface="Tw Cen MT" panose="020B0602020104020603" pitchFamily="34" charset="0"/>
              </a:rPr>
              <a:t>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5E2F3-DFF8-394A-8735-7DB3C27FBDAA}"/>
              </a:ext>
            </a:extLst>
          </p:cNvPr>
          <p:cNvSpPr txBox="1"/>
          <p:nvPr/>
        </p:nvSpPr>
        <p:spPr>
          <a:xfrm>
            <a:off x="3301546" y="1336873"/>
            <a:ext cx="2782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w Cen MT" panose="020B0602020104020603" pitchFamily="34" charset="0"/>
              </a:rPr>
              <a:t>Relative Valuation</a:t>
            </a:r>
          </a:p>
          <a:p>
            <a:endParaRPr lang="en-US" sz="1800" dirty="0">
              <a:latin typeface="Tw Cen MT" panose="020B0602020104020603" pitchFamily="34" charset="0"/>
            </a:endParaRPr>
          </a:p>
          <a:p>
            <a:r>
              <a:rPr lang="en-US" sz="1800" dirty="0">
                <a:latin typeface="Tw Cen MT" panose="020B0602020104020603" pitchFamily="34" charset="0"/>
              </a:rPr>
              <a:t>Bottom-up P/E</a:t>
            </a:r>
          </a:p>
          <a:p>
            <a:r>
              <a:rPr lang="en-US" sz="1800" dirty="0">
                <a:latin typeface="Tw Cen MT" panose="020B0602020104020603" pitchFamily="34" charset="0"/>
              </a:rPr>
              <a:t>Target price</a:t>
            </a:r>
          </a:p>
          <a:p>
            <a:r>
              <a:rPr lang="en-US" sz="5400" b="1" dirty="0">
                <a:solidFill>
                  <a:srgbClr val="0072BC"/>
                </a:solidFill>
                <a:latin typeface="Tw Cen MT" panose="020B0602020104020603" pitchFamily="34" charset="0"/>
              </a:rPr>
              <a:t>26.36</a:t>
            </a:r>
          </a:p>
          <a:p>
            <a:r>
              <a:rPr lang="en-US" sz="3600" dirty="0">
                <a:solidFill>
                  <a:srgbClr val="0072BC"/>
                </a:solidFill>
                <a:latin typeface="Tw Cen MT" panose="020B0602020104020603" pitchFamily="34" charset="0"/>
              </a:rPr>
              <a:t>25%</a:t>
            </a:r>
            <a:r>
              <a:rPr lang="en-US" sz="3600" dirty="0">
                <a:latin typeface="Tw Cen MT" panose="020B0602020104020603" pitchFamily="34" charset="0"/>
              </a:rPr>
              <a:t> </a:t>
            </a:r>
            <a:r>
              <a:rPr lang="en-US" sz="1800" dirty="0">
                <a:latin typeface="Tw Cen MT" panose="020B0602020104020603" pitchFamily="34" charset="0"/>
              </a:rPr>
              <a:t>of weight</a:t>
            </a:r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F7B3781F-04EC-6647-99A0-6F5B8BEB5D6F}"/>
              </a:ext>
            </a:extLst>
          </p:cNvPr>
          <p:cNvSpPr/>
          <p:nvPr/>
        </p:nvSpPr>
        <p:spPr>
          <a:xfrm>
            <a:off x="2443767" y="2009105"/>
            <a:ext cx="627845" cy="579549"/>
          </a:xfrm>
          <a:prstGeom prst="mathPlus">
            <a:avLst/>
          </a:prstGeom>
          <a:solidFill>
            <a:srgbClr val="33A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w Cen MT" panose="020B0602020104020603" pitchFamily="34" charset="0"/>
            </a:endParaRPr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8F632AD5-B4DA-554B-9964-3E0EF9239662}"/>
              </a:ext>
            </a:extLst>
          </p:cNvPr>
          <p:cNvSpPr/>
          <p:nvPr/>
        </p:nvSpPr>
        <p:spPr>
          <a:xfrm>
            <a:off x="5264240" y="2076719"/>
            <a:ext cx="743755" cy="569890"/>
          </a:xfrm>
          <a:prstGeom prst="mathEqual">
            <a:avLst/>
          </a:prstGeom>
          <a:solidFill>
            <a:srgbClr val="33A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1EF9C09-1884-4754-B50C-E55AA2E51916}"/>
              </a:ext>
            </a:extLst>
          </p:cNvPr>
          <p:cNvCxnSpPr>
            <a:cxnSpLocks/>
          </p:cNvCxnSpPr>
          <p:nvPr/>
        </p:nvCxnSpPr>
        <p:spPr>
          <a:xfrm>
            <a:off x="238103" y="1672728"/>
            <a:ext cx="2593232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F8DE4CBC-87DE-44A1-8073-AD48D37D647A}"/>
              </a:ext>
            </a:extLst>
          </p:cNvPr>
          <p:cNvCxnSpPr>
            <a:cxnSpLocks/>
          </p:cNvCxnSpPr>
          <p:nvPr/>
        </p:nvCxnSpPr>
        <p:spPr>
          <a:xfrm>
            <a:off x="3301546" y="1674564"/>
            <a:ext cx="1962694" cy="0"/>
          </a:xfrm>
          <a:prstGeom prst="line">
            <a:avLst/>
          </a:prstGeom>
          <a:ln w="28575">
            <a:solidFill>
              <a:srgbClr val="14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E5E9032B-49F3-864E-B823-2073D2B82C94}"/>
              </a:ext>
            </a:extLst>
          </p:cNvPr>
          <p:cNvGrpSpPr/>
          <p:nvPr/>
        </p:nvGrpSpPr>
        <p:grpSpPr>
          <a:xfrm>
            <a:off x="543877" y="948795"/>
            <a:ext cx="7232816" cy="3480712"/>
            <a:chOff x="826770" y="1532586"/>
            <a:chExt cx="9643754" cy="464094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CB3196-A889-894B-A9FB-10864000C212}"/>
                </a:ext>
              </a:extLst>
            </p:cNvPr>
            <p:cNvGrpSpPr/>
            <p:nvPr/>
          </p:nvGrpSpPr>
          <p:grpSpPr>
            <a:xfrm>
              <a:off x="826770" y="1839310"/>
              <a:ext cx="9643754" cy="4334225"/>
              <a:chOff x="0" y="0"/>
              <a:chExt cx="5234940" cy="2609307"/>
            </a:xfrm>
          </p:grpSpPr>
          <p:graphicFrame>
            <p:nvGraphicFramePr>
              <p:cNvPr id="68" name="Chart 67">
                <a:extLst>
                  <a:ext uri="{FF2B5EF4-FFF2-40B4-BE49-F238E27FC236}">
                    <a16:creationId xmlns:a16="http://schemas.microsoft.com/office/drawing/2014/main" id="{85DD8864-E72E-9C46-B821-A4BBDAB3FAAC}"/>
                  </a:ext>
                </a:extLst>
              </p:cNvPr>
              <p:cNvGraphicFramePr/>
              <p:nvPr/>
            </p:nvGraphicFramePr>
            <p:xfrm>
              <a:off x="0" y="0"/>
              <a:ext cx="5234940" cy="23837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9" name="TextBox 28">
                <a:extLst>
                  <a:ext uri="{FF2B5EF4-FFF2-40B4-BE49-F238E27FC236}">
                    <a16:creationId xmlns:a16="http://schemas.microsoft.com/office/drawing/2014/main" id="{2F3F40CA-4174-2F45-BABF-FF3002EDEED4}"/>
                  </a:ext>
                </a:extLst>
              </p:cNvPr>
              <p:cNvSpPr txBox="1"/>
              <p:nvPr/>
            </p:nvSpPr>
            <p:spPr>
              <a:xfrm>
                <a:off x="788795" y="2361642"/>
                <a:ext cx="503182" cy="247650"/>
              </a:xfrm>
              <a:prstGeom prst="rect">
                <a:avLst/>
              </a:prstGeom>
              <a:solidFill>
                <a:srgbClr val="FFC000"/>
              </a:solidFill>
              <a:ln w="9525" cmpd="sng"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/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venir Next" panose="020B0503020202020204" pitchFamily="34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Hold 20%</a:t>
                </a:r>
                <a:endParaRPr lang="en-US" sz="1800" dirty="0"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endParaRPr>
              </a:p>
            </p:txBody>
          </p:sp>
          <p:sp>
            <p:nvSpPr>
              <p:cNvPr id="70" name="TextBox 29">
                <a:extLst>
                  <a:ext uri="{FF2B5EF4-FFF2-40B4-BE49-F238E27FC236}">
                    <a16:creationId xmlns:a16="http://schemas.microsoft.com/office/drawing/2014/main" id="{CB77C3A4-2861-8245-B10C-BD8ADD3D793F}"/>
                  </a:ext>
                </a:extLst>
              </p:cNvPr>
              <p:cNvSpPr txBox="1"/>
              <p:nvPr/>
            </p:nvSpPr>
            <p:spPr>
              <a:xfrm>
                <a:off x="1298969" y="2361642"/>
                <a:ext cx="3866060" cy="247650"/>
              </a:xfrm>
              <a:prstGeom prst="rect">
                <a:avLst/>
              </a:prstGeom>
              <a:solidFill>
                <a:srgbClr val="00B050"/>
              </a:solidFill>
              <a:ln w="9525" cmpd="sng">
                <a:solidFill>
                  <a:srgbClr val="00B05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/>
              <a:p>
                <a:pPr algn="ctr"/>
                <a:r>
                  <a:rPr lang="en-US" sz="1500" b="1" dirty="0">
                    <a:solidFill>
                      <a:srgbClr val="FFFFFF"/>
                    </a:solidFill>
                    <a:latin typeface="Avenir Next" panose="020B0503020202020204" pitchFamily="34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Buy 75%</a:t>
                </a:r>
                <a:endParaRPr lang="en-US" sz="3000" dirty="0"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endParaRPr>
              </a:p>
            </p:txBody>
          </p:sp>
          <p:sp>
            <p:nvSpPr>
              <p:cNvPr id="71" name="TextBox 27">
                <a:extLst>
                  <a:ext uri="{FF2B5EF4-FFF2-40B4-BE49-F238E27FC236}">
                    <a16:creationId xmlns:a16="http://schemas.microsoft.com/office/drawing/2014/main" id="{A0B4077E-F931-914D-A964-02DF554C8674}"/>
                  </a:ext>
                </a:extLst>
              </p:cNvPr>
              <p:cNvSpPr txBox="1"/>
              <p:nvPr/>
            </p:nvSpPr>
            <p:spPr>
              <a:xfrm>
                <a:off x="257300" y="2362236"/>
                <a:ext cx="524702" cy="247071"/>
              </a:xfrm>
              <a:prstGeom prst="rect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/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venir Next" panose="020B0503020202020204" pitchFamily="34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Sell</a:t>
                </a:r>
              </a:p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venir Next" panose="020B0503020202020204" pitchFamily="34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5%</a:t>
                </a:r>
                <a:endParaRPr lang="en-US" sz="2100" dirty="0"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endParaRPr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0CC126-5A7C-7F49-A963-BDD451270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443" y="2614411"/>
              <a:ext cx="0" cy="288486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8767C8-F31E-F041-B683-17F075755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5607" y="2086377"/>
              <a:ext cx="0" cy="341075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8148A9-180C-9241-A597-E33DEC9307A9}"/>
                </a:ext>
              </a:extLst>
            </p:cNvPr>
            <p:cNvSpPr txBox="1"/>
            <p:nvPr/>
          </p:nvSpPr>
          <p:spPr>
            <a:xfrm>
              <a:off x="1790165" y="1841679"/>
              <a:ext cx="1416675" cy="98488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Market price</a:t>
              </a:r>
            </a:p>
            <a:p>
              <a:r>
                <a:rPr lang="en-US" sz="1500" dirty="0"/>
                <a:t>23.6</a:t>
              </a:r>
              <a:r>
                <a:rPr lang="en-US" sz="900" dirty="0"/>
                <a:t> Baht </a:t>
              </a:r>
            </a:p>
            <a:p>
              <a:r>
                <a:rPr lang="en-US" sz="900" dirty="0"/>
                <a:t>On 17 January 2019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8487783-0170-594A-BC7E-6006A81409F4}"/>
                </a:ext>
              </a:extLst>
            </p:cNvPr>
            <p:cNvSpPr txBox="1"/>
            <p:nvPr/>
          </p:nvSpPr>
          <p:spPr>
            <a:xfrm>
              <a:off x="3644720" y="1532586"/>
              <a:ext cx="1107584" cy="80021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Target price</a:t>
              </a:r>
            </a:p>
            <a:p>
              <a:r>
                <a:rPr lang="en-US" sz="1500" dirty="0"/>
                <a:t>27.00</a:t>
              </a:r>
              <a:r>
                <a:rPr lang="en-US" sz="900" dirty="0"/>
                <a:t> Baht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297A57-694E-384E-B340-F7F08EFC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7" y="369246"/>
            <a:ext cx="7886700" cy="994172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Uncertainty Analysis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5FDA19-7445-6F48-B6DD-5753AAF77E86}"/>
              </a:ext>
            </a:extLst>
          </p:cNvPr>
          <p:cNvSpPr txBox="1"/>
          <p:nvPr/>
        </p:nvSpPr>
        <p:spPr>
          <a:xfrm>
            <a:off x="4251279" y="1236614"/>
            <a:ext cx="26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w Cen MT" panose="020B0602020104020603" pitchFamily="34" charset="0"/>
              </a:rPr>
              <a:t>Monte-Carlo simulation</a:t>
            </a:r>
            <a:endParaRPr lang="en-US" sz="1500" dirty="0">
              <a:latin typeface="Tw Cen MT" panose="020B06020201040206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5DE02B-13B4-F44B-9ACA-643D2AEA0940}"/>
              </a:ext>
            </a:extLst>
          </p:cNvPr>
          <p:cNvSpPr txBox="1"/>
          <p:nvPr/>
        </p:nvSpPr>
        <p:spPr>
          <a:xfrm>
            <a:off x="6901747" y="1305864"/>
            <a:ext cx="2242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2BC"/>
                </a:solidFill>
                <a:latin typeface="Tw Cen MT" panose="020B0602020104020603" pitchFamily="34" charset="0"/>
              </a:rPr>
              <a:t>4</a:t>
            </a:r>
            <a:endParaRPr lang="en-US" sz="1500" dirty="0">
              <a:latin typeface="Tw Cen MT" panose="020B0602020104020603" pitchFamily="34" charset="0"/>
            </a:endParaRPr>
          </a:p>
          <a:p>
            <a:r>
              <a:rPr lang="en-US" sz="1500" dirty="0">
                <a:latin typeface="Tw Cen MT" panose="020B0602020104020603" pitchFamily="34" charset="0"/>
              </a:rPr>
              <a:t>WACC</a:t>
            </a:r>
          </a:p>
          <a:p>
            <a:r>
              <a:rPr lang="en-US" sz="1500" dirty="0">
                <a:latin typeface="Tw Cen MT" panose="020B0602020104020603" pitchFamily="34" charset="0"/>
              </a:rPr>
              <a:t>Terminal growth</a:t>
            </a:r>
          </a:p>
          <a:p>
            <a:r>
              <a:rPr lang="en-US" sz="1500" dirty="0">
                <a:latin typeface="Tw Cen MT" panose="020B0602020104020603" pitchFamily="34" charset="0"/>
              </a:rPr>
              <a:t>Revenue growth (CAGR)</a:t>
            </a:r>
          </a:p>
          <a:p>
            <a:r>
              <a:rPr lang="en-US" sz="1500" dirty="0">
                <a:latin typeface="Tw Cen MT" panose="020B0602020104020603" pitchFamily="34" charset="0"/>
              </a:rPr>
              <a:t>%COGS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B3582FAA-0279-4E55-A1A2-96CD667E2462}"/>
              </a:ext>
            </a:extLst>
          </p:cNvPr>
          <p:cNvSpPr/>
          <p:nvPr/>
        </p:nvSpPr>
        <p:spPr>
          <a:xfrm>
            <a:off x="6901747" y="2329222"/>
            <a:ext cx="778354" cy="24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7EF866D-3B79-46BE-89E7-AE33133061BB}"/>
              </a:ext>
            </a:extLst>
          </p:cNvPr>
          <p:cNvSpPr/>
          <p:nvPr/>
        </p:nvSpPr>
        <p:spPr>
          <a:xfrm>
            <a:off x="6901747" y="2592435"/>
            <a:ext cx="1356428" cy="24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6D671C92-8588-41E2-ADAE-F251200CD4A5}"/>
              </a:ext>
            </a:extLst>
          </p:cNvPr>
          <p:cNvSpPr/>
          <p:nvPr/>
        </p:nvSpPr>
        <p:spPr>
          <a:xfrm>
            <a:off x="6901747" y="2844639"/>
            <a:ext cx="1956502" cy="220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4AEB773E-6669-4F30-98E2-E98E67411DCD}"/>
              </a:ext>
            </a:extLst>
          </p:cNvPr>
          <p:cNvSpPr/>
          <p:nvPr/>
        </p:nvSpPr>
        <p:spPr>
          <a:xfrm>
            <a:off x="6901747" y="3074682"/>
            <a:ext cx="823028" cy="220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8AB1D1B7-00C9-47BC-9035-D10C5EFE2C04}"/>
              </a:ext>
            </a:extLst>
          </p:cNvPr>
          <p:cNvSpPr txBox="1"/>
          <p:nvPr/>
        </p:nvSpPr>
        <p:spPr>
          <a:xfrm>
            <a:off x="4251279" y="1492239"/>
            <a:ext cx="262285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>
                <a:solidFill>
                  <a:srgbClr val="0072BC"/>
                </a:solidFill>
                <a:latin typeface="Tw Cen MT" panose="020B0602020104020603" pitchFamily="34" charset="0"/>
              </a:rPr>
              <a:t>60,000</a:t>
            </a:r>
            <a:endParaRPr lang="en-US" sz="1500" dirty="0">
              <a:latin typeface="Tw Cen MT" panose="020B0602020104020603" pitchFamily="34" charset="0"/>
            </a:endParaRPr>
          </a:p>
        </p:txBody>
      </p:sp>
      <p:sp>
        <p:nvSpPr>
          <p:cNvPr id="21" name="TextBox 71">
            <a:extLst>
              <a:ext uri="{FF2B5EF4-FFF2-40B4-BE49-F238E27FC236}">
                <a16:creationId xmlns:a16="http://schemas.microsoft.com/office/drawing/2014/main" id="{CD6640AD-891B-4596-8417-B073C6F3F328}"/>
              </a:ext>
            </a:extLst>
          </p:cNvPr>
          <p:cNvSpPr txBox="1"/>
          <p:nvPr/>
        </p:nvSpPr>
        <p:spPr>
          <a:xfrm>
            <a:off x="6195353" y="1926995"/>
            <a:ext cx="7063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w Cen MT" panose="020B0602020104020603" pitchFamily="34" charset="0"/>
              </a:rPr>
              <a:t>Times</a:t>
            </a:r>
          </a:p>
        </p:txBody>
      </p:sp>
      <p:sp>
        <p:nvSpPr>
          <p:cNvPr id="22" name="TextBox 71">
            <a:extLst>
              <a:ext uri="{FF2B5EF4-FFF2-40B4-BE49-F238E27FC236}">
                <a16:creationId xmlns:a16="http://schemas.microsoft.com/office/drawing/2014/main" id="{37A16C2D-6771-4E42-8B8E-9D03E821FA2D}"/>
              </a:ext>
            </a:extLst>
          </p:cNvPr>
          <p:cNvSpPr txBox="1"/>
          <p:nvPr/>
        </p:nvSpPr>
        <p:spPr>
          <a:xfrm>
            <a:off x="4251278" y="2280387"/>
            <a:ext cx="1283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0072BC"/>
                </a:solidFill>
                <a:latin typeface="Tw Cen MT" panose="020B0602020104020603" pitchFamily="34" charset="0"/>
              </a:rPr>
              <a:t>75%</a:t>
            </a:r>
            <a:endParaRPr lang="en-US" sz="1500" dirty="0">
              <a:latin typeface="Tw Cen MT" panose="020B0602020104020603" pitchFamily="34" charset="0"/>
            </a:endParaRPr>
          </a:p>
        </p:txBody>
      </p:sp>
      <p:sp>
        <p:nvSpPr>
          <p:cNvPr id="24" name="TextBox 71">
            <a:extLst>
              <a:ext uri="{FF2B5EF4-FFF2-40B4-BE49-F238E27FC236}">
                <a16:creationId xmlns:a16="http://schemas.microsoft.com/office/drawing/2014/main" id="{6849AB38-3BB7-4975-9F31-B23A878A0BA9}"/>
              </a:ext>
            </a:extLst>
          </p:cNvPr>
          <p:cNvSpPr txBox="1"/>
          <p:nvPr/>
        </p:nvSpPr>
        <p:spPr>
          <a:xfrm>
            <a:off x="5181449" y="2470568"/>
            <a:ext cx="26228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w Cen MT" panose="020B0602020104020603" pitchFamily="34" charset="0"/>
              </a:rPr>
              <a:t>of a</a:t>
            </a:r>
          </a:p>
        </p:txBody>
      </p:sp>
      <p:sp>
        <p:nvSpPr>
          <p:cNvPr id="25" name="TextBox 71">
            <a:extLst>
              <a:ext uri="{FF2B5EF4-FFF2-40B4-BE49-F238E27FC236}">
                <a16:creationId xmlns:a16="http://schemas.microsoft.com/office/drawing/2014/main" id="{C145C91E-0D6D-4DED-A305-D47DDE1A54A6}"/>
              </a:ext>
            </a:extLst>
          </p:cNvPr>
          <p:cNvSpPr txBox="1"/>
          <p:nvPr/>
        </p:nvSpPr>
        <p:spPr>
          <a:xfrm>
            <a:off x="4250624" y="2788463"/>
            <a:ext cx="2622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0072BC"/>
                </a:solidFill>
                <a:latin typeface="Tw Cen MT" panose="020B0602020104020603" pitchFamily="34" charset="0"/>
              </a:rPr>
              <a:t>BUY</a:t>
            </a:r>
            <a:endParaRPr lang="en-US" sz="1500" dirty="0">
              <a:latin typeface="Tw Cen MT" panose="020B0602020104020603" pitchFamily="34" charset="0"/>
            </a:endParaRPr>
          </a:p>
        </p:txBody>
      </p:sp>
      <p:sp>
        <p:nvSpPr>
          <p:cNvPr id="26" name="TextBox 71">
            <a:extLst>
              <a:ext uri="{FF2B5EF4-FFF2-40B4-BE49-F238E27FC236}">
                <a16:creationId xmlns:a16="http://schemas.microsoft.com/office/drawing/2014/main" id="{3BB18D26-A86F-4B77-A394-7719D5CD71C5}"/>
              </a:ext>
            </a:extLst>
          </p:cNvPr>
          <p:cNvSpPr txBox="1"/>
          <p:nvPr/>
        </p:nvSpPr>
        <p:spPr>
          <a:xfrm>
            <a:off x="5009344" y="2987028"/>
            <a:ext cx="26228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w Cen MT" panose="020B0602020104020603" pitchFamily="34" charset="0"/>
              </a:rPr>
              <a:t>recommendation</a:t>
            </a:r>
          </a:p>
        </p:txBody>
      </p:sp>
      <p:sp>
        <p:nvSpPr>
          <p:cNvPr id="27" name="TextBox 81">
            <a:extLst>
              <a:ext uri="{FF2B5EF4-FFF2-40B4-BE49-F238E27FC236}">
                <a16:creationId xmlns:a16="http://schemas.microsoft.com/office/drawing/2014/main" id="{78548ECA-5DBA-482A-B917-4C9636F3F98B}"/>
              </a:ext>
            </a:extLst>
          </p:cNvPr>
          <p:cNvSpPr txBox="1"/>
          <p:nvPr/>
        </p:nvSpPr>
        <p:spPr>
          <a:xfrm>
            <a:off x="7478996" y="1913669"/>
            <a:ext cx="22422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w Cen MT" panose="020B0602020104020603" pitchFamily="34" charset="0"/>
              </a:rPr>
              <a:t>Factors to concern.</a:t>
            </a:r>
          </a:p>
        </p:txBody>
      </p:sp>
    </p:spTree>
    <p:extLst>
      <p:ext uri="{BB962C8B-B14F-4D97-AF65-F5344CB8AC3E}">
        <p14:creationId xmlns:p14="http://schemas.microsoft.com/office/powerpoint/2010/main" val="33089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5BC325-2A10-44D6-9F46-C3887102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4" y="366340"/>
            <a:ext cx="2863655" cy="4240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Target price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w Cen MT" panose="020B0602020104020603" pitchFamily="34" charset="0"/>
              </a:rPr>
              <a:t>(Adjusted to tick sizes) </a:t>
            </a:r>
            <a:endParaRPr lang="th-TH" sz="16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4800" b="1" dirty="0">
                <a:solidFill>
                  <a:srgbClr val="0072BC"/>
                </a:solidFill>
                <a:latin typeface="Tw Cen MT" panose="020B0602020104020603" pitchFamily="34" charset="0"/>
              </a:rPr>
              <a:t>27.00</a:t>
            </a:r>
            <a:r>
              <a:rPr lang="en-US" sz="4000" b="1" dirty="0">
                <a:solidFill>
                  <a:srgbClr val="0072BC"/>
                </a:solidFill>
                <a:latin typeface="Tw Cen MT" panose="020B0602020104020603" pitchFamily="34" charset="0"/>
              </a:rPr>
              <a:t> </a:t>
            </a:r>
            <a:r>
              <a:rPr lang="en-US" sz="3200" b="1" dirty="0">
                <a:solidFill>
                  <a:srgbClr val="0072BC"/>
                </a:solidFill>
                <a:latin typeface="Tw Cen MT" panose="020B0602020104020603" pitchFamily="34" charset="0"/>
              </a:rPr>
              <a:t>Baht</a:t>
            </a:r>
            <a:endParaRPr lang="th-TH" sz="4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Upside potential</a:t>
            </a:r>
            <a:endParaRPr lang="en-US" sz="28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rgbClr val="0072BC"/>
                </a:solidFill>
                <a:latin typeface="Tw Cen MT" panose="020B0602020104020603" pitchFamily="34" charset="0"/>
              </a:rPr>
              <a:t>15</a:t>
            </a:r>
            <a:r>
              <a:rPr lang="en-US" sz="3600" b="1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Dividend yield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72BC"/>
                </a:solidFill>
                <a:latin typeface="Tw Cen MT" panose="020B0602020104020603" pitchFamily="34" charset="0"/>
              </a:rPr>
              <a:t>2.08</a:t>
            </a:r>
            <a:r>
              <a:rPr lang="en-US" sz="3600" b="1" dirty="0">
                <a:solidFill>
                  <a:srgbClr val="0072BC"/>
                </a:solidFill>
                <a:latin typeface="Tw Cen MT" panose="020B0602020104020603" pitchFamily="34" charset="0"/>
              </a:rPr>
              <a:t>%</a:t>
            </a:r>
            <a:endParaRPr lang="en-US" sz="4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th-TH" sz="2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6B4FC80-A50E-4F80-95BB-AB5B66894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066920"/>
              </p:ext>
            </p:extLst>
          </p:nvPr>
        </p:nvGraphicFramePr>
        <p:xfrm>
          <a:off x="3035808" y="1083106"/>
          <a:ext cx="5398617" cy="318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149937-AE52-49D5-8003-8D49C4E98CCD}"/>
              </a:ext>
            </a:extLst>
          </p:cNvPr>
          <p:cNvCxnSpPr>
            <a:cxnSpLocks/>
          </p:cNvCxnSpPr>
          <p:nvPr/>
        </p:nvCxnSpPr>
        <p:spPr>
          <a:xfrm>
            <a:off x="6740979" y="1063859"/>
            <a:ext cx="0" cy="3039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635FB-7295-4111-994D-C652EF3941E6}"/>
              </a:ext>
            </a:extLst>
          </p:cNvPr>
          <p:cNvSpPr/>
          <p:nvPr/>
        </p:nvSpPr>
        <p:spPr>
          <a:xfrm>
            <a:off x="5493703" y="3603797"/>
            <a:ext cx="82854" cy="257403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6A4BB-42E4-4E7C-939A-071D32CC75DF}"/>
              </a:ext>
            </a:extLst>
          </p:cNvPr>
          <p:cNvSpPr/>
          <p:nvPr/>
        </p:nvSpPr>
        <p:spPr>
          <a:xfrm>
            <a:off x="7493420" y="3199642"/>
            <a:ext cx="82854" cy="257403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CD548-D7B7-4899-AE9B-A74CA7999278}"/>
              </a:ext>
            </a:extLst>
          </p:cNvPr>
          <p:cNvSpPr/>
          <p:nvPr/>
        </p:nvSpPr>
        <p:spPr>
          <a:xfrm>
            <a:off x="6559012" y="1276038"/>
            <a:ext cx="82854" cy="2574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C96AC0-DAC3-4397-A266-AF057D033F90}"/>
              </a:ext>
            </a:extLst>
          </p:cNvPr>
          <p:cNvSpPr/>
          <p:nvPr/>
        </p:nvSpPr>
        <p:spPr>
          <a:xfrm>
            <a:off x="6029735" y="2678268"/>
            <a:ext cx="82854" cy="257403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9C4F4-BB0A-49FF-8445-5C1465437ABB}"/>
              </a:ext>
            </a:extLst>
          </p:cNvPr>
          <p:cNvSpPr txBox="1"/>
          <p:nvPr/>
        </p:nvSpPr>
        <p:spPr>
          <a:xfrm>
            <a:off x="5704981" y="725305"/>
            <a:ext cx="221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Target price 27.00 Baht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B6277-EEA3-4D37-81AB-BD5C8DD6B114}"/>
              </a:ext>
            </a:extLst>
          </p:cNvPr>
          <p:cNvSpPr/>
          <p:nvPr/>
        </p:nvSpPr>
        <p:spPr>
          <a:xfrm>
            <a:off x="6751723" y="1738780"/>
            <a:ext cx="82854" cy="2574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C53409-7F70-4D10-AB98-B1E0B13A245A}"/>
              </a:ext>
            </a:extLst>
          </p:cNvPr>
          <p:cNvSpPr/>
          <p:nvPr/>
        </p:nvSpPr>
        <p:spPr>
          <a:xfrm>
            <a:off x="6621294" y="2217447"/>
            <a:ext cx="82854" cy="257402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6" name="สี่เหลี่ยมผืนผ้า 10">
            <a:extLst>
              <a:ext uri="{FF2B5EF4-FFF2-40B4-BE49-F238E27FC236}">
                <a16:creationId xmlns:a16="http://schemas.microsoft.com/office/drawing/2014/main" id="{79BCE28E-33ED-4FAD-932E-C6D479BF274E}"/>
              </a:ext>
            </a:extLst>
          </p:cNvPr>
          <p:cNvSpPr/>
          <p:nvPr/>
        </p:nvSpPr>
        <p:spPr>
          <a:xfrm>
            <a:off x="3105297" y="1181944"/>
            <a:ext cx="5709094" cy="923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75" y="1292353"/>
            <a:ext cx="3292402" cy="3157098"/>
          </a:xfrm>
          <a:prstGeom prst="rect">
            <a:avLst/>
          </a:prstGeom>
        </p:spPr>
      </p:pic>
      <p:sp>
        <p:nvSpPr>
          <p:cNvPr id="804" name="Google Shape;804;p71"/>
          <p:cNvSpPr txBox="1">
            <a:spLocks noGrp="1"/>
          </p:cNvSpPr>
          <p:nvPr>
            <p:ph type="title"/>
          </p:nvPr>
        </p:nvSpPr>
        <p:spPr>
          <a:xfrm>
            <a:off x="311700" y="4727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 dirty="0">
                <a:latin typeface="Tw Cen MT" panose="020B0602020104020603" pitchFamily="34" charset="0"/>
              </a:rPr>
              <a:t>Investment Risk</a:t>
            </a:r>
            <a:endParaRPr b="1" dirty="0">
              <a:latin typeface="Tw Cen MT" panose="020B0602020104020603" pitchFamily="34" charset="0"/>
            </a:endParaRPr>
          </a:p>
        </p:txBody>
      </p:sp>
      <p:pic>
        <p:nvPicPr>
          <p:cNvPr id="806" name="Google Shape;80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75" y="1649100"/>
            <a:ext cx="44672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5F7F637-F89B-4D55-8A1B-EBAA1086D090}"/>
              </a:ext>
            </a:extLst>
          </p:cNvPr>
          <p:cNvSpPr/>
          <p:nvPr/>
        </p:nvSpPr>
        <p:spPr>
          <a:xfrm>
            <a:off x="2466300" y="3070860"/>
            <a:ext cx="619800" cy="66294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C199319-AF07-43F2-82FA-BD4FEB6181FD}"/>
              </a:ext>
            </a:extLst>
          </p:cNvPr>
          <p:cNvSpPr/>
          <p:nvPr/>
        </p:nvSpPr>
        <p:spPr>
          <a:xfrm>
            <a:off x="3197820" y="3070860"/>
            <a:ext cx="619800" cy="66294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A80BCF4-A82F-4951-8521-97DD4F108B5B}"/>
              </a:ext>
            </a:extLst>
          </p:cNvPr>
          <p:cNvSpPr/>
          <p:nvPr/>
        </p:nvSpPr>
        <p:spPr>
          <a:xfrm>
            <a:off x="1696680" y="2293620"/>
            <a:ext cx="619800" cy="66294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ABAA352-A8C9-4E8C-8EC3-5A4B748AA2E3}"/>
              </a:ext>
            </a:extLst>
          </p:cNvPr>
          <p:cNvSpPr/>
          <p:nvPr/>
        </p:nvSpPr>
        <p:spPr>
          <a:xfrm>
            <a:off x="1696680" y="1522325"/>
            <a:ext cx="619800" cy="679295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79BCE28E-33ED-4FAD-932E-C6D479BF274E}"/>
              </a:ext>
            </a:extLst>
          </p:cNvPr>
          <p:cNvSpPr/>
          <p:nvPr/>
        </p:nvSpPr>
        <p:spPr>
          <a:xfrm>
            <a:off x="2466300" y="1510133"/>
            <a:ext cx="641604" cy="67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814CD9E-F546-45ED-A696-8AA98F26BF5D}"/>
              </a:ext>
            </a:extLst>
          </p:cNvPr>
          <p:cNvSpPr/>
          <p:nvPr/>
        </p:nvSpPr>
        <p:spPr>
          <a:xfrm>
            <a:off x="4394266" y="1953972"/>
            <a:ext cx="4438032" cy="1881428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CFE577F4-228E-437C-AE3D-4EAE2C58236A}"/>
              </a:ext>
            </a:extLst>
          </p:cNvPr>
          <p:cNvSpPr/>
          <p:nvPr/>
        </p:nvSpPr>
        <p:spPr>
          <a:xfrm>
            <a:off x="4394266" y="3835400"/>
            <a:ext cx="4438033" cy="309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88992" y="4229840"/>
            <a:ext cx="345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D1C24"/>
                </a:solidFill>
                <a:latin typeface="Tw Cen MT" panose="020B0602020104020603" pitchFamily="34" charset="0"/>
              </a:rPr>
              <a:t>Controlled Products and Services</a:t>
            </a:r>
            <a:endParaRPr lang="th-TH" sz="1800" dirty="0">
              <a:solidFill>
                <a:srgbClr val="ED1C24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Bent Arrow 18"/>
          <p:cNvSpPr/>
          <p:nvPr/>
        </p:nvSpPr>
        <p:spPr>
          <a:xfrm flipV="1">
            <a:off x="4655630" y="4200525"/>
            <a:ext cx="271175" cy="273381"/>
          </a:xfrm>
          <a:prstGeom prst="bentArrow">
            <a:avLst>
              <a:gd name="adj1" fmla="val 14141"/>
              <a:gd name="adj2" fmla="val 17985"/>
              <a:gd name="adj3" fmla="val 25997"/>
              <a:gd name="adj4" fmla="val 50469"/>
            </a:avLst>
          </a:prstGeom>
          <a:solidFill>
            <a:srgbClr val="ED1C24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2" grpId="0" animBg="1"/>
      <p:bldP spid="16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5"/>
          <p:cNvSpPr txBox="1">
            <a:spLocks noGrp="1"/>
          </p:cNvSpPr>
          <p:nvPr>
            <p:ph type="title"/>
          </p:nvPr>
        </p:nvSpPr>
        <p:spPr>
          <a:xfrm>
            <a:off x="242427" y="2472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latin typeface="Tw Cen MT" panose="020B0602020104020603" pitchFamily="34" charset="0"/>
              </a:rPr>
              <a:t>Scenario Analysis</a:t>
            </a:r>
            <a:endParaRPr sz="3600" b="1" dirty="0">
              <a:latin typeface="Tw Cen MT" panose="020B0602020104020603" pitchFamily="34" charset="0"/>
            </a:endParaRPr>
          </a:p>
        </p:txBody>
      </p:sp>
      <p:sp>
        <p:nvSpPr>
          <p:cNvPr id="7" name="Google Shape;89;p15"/>
          <p:cNvSpPr txBox="1">
            <a:spLocks noGrp="1"/>
          </p:cNvSpPr>
          <p:nvPr>
            <p:ph type="body" idx="1"/>
          </p:nvPr>
        </p:nvSpPr>
        <p:spPr>
          <a:xfrm>
            <a:off x="242427" y="727590"/>
            <a:ext cx="85206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th" sz="2000" b="1" dirty="0">
                <a:latin typeface="Tw Cen MT" panose="020B0602020104020603" pitchFamily="34" charset="0"/>
              </a:rPr>
              <a:t>Worst case scenario:</a:t>
            </a:r>
            <a:r>
              <a:rPr lang="th" sz="2000" dirty="0">
                <a:latin typeface="Tw Cen MT" panose="020B0602020104020603" pitchFamily="34" charset="0"/>
              </a:rPr>
              <a:t> Price controls on medicine and medical services</a:t>
            </a:r>
            <a:endParaRPr sz="2000" dirty="0">
              <a:latin typeface="Tw Cen MT" panose="020B0602020104020603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th" sz="1800" dirty="0">
                <a:latin typeface="Tw Cen MT" panose="020B0602020104020603" pitchFamily="34" charset="0"/>
              </a:rPr>
              <a:t>Revenue -10%, COGS +1% and SG&amp;A +0.5%.</a:t>
            </a:r>
            <a:endParaRPr sz="1800" dirty="0"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2427" y="1890380"/>
            <a:ext cx="8754120" cy="2508788"/>
            <a:chOff x="0" y="0"/>
            <a:chExt cx="8754120" cy="2508788"/>
          </a:xfrm>
        </p:grpSpPr>
        <p:graphicFrame>
          <p:nvGraphicFramePr>
            <p:cNvPr id="9" name="Chart 8"/>
            <p:cNvGraphicFramePr>
              <a:graphicFrameLocks/>
            </p:cNvGraphicFramePr>
            <p:nvPr/>
          </p:nvGraphicFramePr>
          <p:xfrm>
            <a:off x="0" y="0"/>
            <a:ext cx="7572721" cy="25087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Oval 9"/>
            <p:cNvSpPr/>
            <p:nvPr/>
          </p:nvSpPr>
          <p:spPr>
            <a:xfrm>
              <a:off x="7184928" y="169513"/>
              <a:ext cx="45719" cy="4502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19B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1" name="Oval 10"/>
            <p:cNvSpPr/>
            <p:nvPr/>
          </p:nvSpPr>
          <p:spPr>
            <a:xfrm>
              <a:off x="7185813" y="491009"/>
              <a:ext cx="45719" cy="45028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rgbClr val="007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562970" y="212835"/>
              <a:ext cx="1578469" cy="783673"/>
            </a:xfrm>
            <a:prstGeom prst="straightConnector1">
              <a:avLst/>
            </a:prstGeom>
            <a:ln w="19050">
              <a:solidFill>
                <a:srgbClr val="19B86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563938" y="522719"/>
              <a:ext cx="1577501" cy="482828"/>
            </a:xfrm>
            <a:prstGeom prst="straightConnector1">
              <a:avLst/>
            </a:prstGeom>
            <a:ln w="19050">
              <a:solidFill>
                <a:srgbClr val="0072B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555865" y="913219"/>
              <a:ext cx="1592762" cy="92325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2"/>
            <p:cNvSpPr txBox="1"/>
            <p:nvPr/>
          </p:nvSpPr>
          <p:spPr>
            <a:xfrm>
              <a:off x="7219672" y="17948"/>
              <a:ext cx="1497526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rgbClr val="00B050"/>
                  </a:solidFill>
                </a:rPr>
                <a:t>Best:</a:t>
              </a:r>
              <a:r>
                <a:rPr lang="en-US" sz="1400" b="1" baseline="0" dirty="0">
                  <a:solidFill>
                    <a:srgbClr val="00B050"/>
                  </a:solidFill>
                </a:rPr>
                <a:t> THB29.53</a:t>
              </a:r>
              <a:endParaRPr lang="th-TH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6" name="TextBox 53"/>
            <p:cNvSpPr txBox="1"/>
            <p:nvPr/>
          </p:nvSpPr>
          <p:spPr>
            <a:xfrm>
              <a:off x="7218703" y="348950"/>
              <a:ext cx="1340752" cy="3201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>
                  <a:solidFill>
                    <a:srgbClr val="0072BC"/>
                  </a:solidFill>
                </a:rPr>
                <a:t>Base:</a:t>
              </a:r>
              <a:r>
                <a:rPr lang="en-US" sz="1400" b="1" baseline="0">
                  <a:solidFill>
                    <a:srgbClr val="0072BC"/>
                  </a:solidFill>
                </a:rPr>
                <a:t> THB27.09</a:t>
              </a:r>
              <a:endParaRPr lang="th-TH" sz="1400" b="1">
                <a:solidFill>
                  <a:srgbClr val="0072BC"/>
                </a:solidFill>
              </a:endParaRPr>
            </a:p>
          </p:txBody>
        </p:sp>
        <p:sp>
          <p:nvSpPr>
            <p:cNvPr id="17" name="TextBox 54"/>
            <p:cNvSpPr txBox="1"/>
            <p:nvPr/>
          </p:nvSpPr>
          <p:spPr>
            <a:xfrm>
              <a:off x="7222932" y="738729"/>
              <a:ext cx="1531188" cy="3077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rgbClr val="C00000"/>
                  </a:solidFill>
                </a:rPr>
                <a:t>Worst:</a:t>
              </a:r>
              <a:r>
                <a:rPr lang="en-US" sz="1200" b="1" baseline="0" dirty="0">
                  <a:solidFill>
                    <a:srgbClr val="C00000"/>
                  </a:solidFill>
                </a:rPr>
                <a:t> </a:t>
              </a:r>
              <a:r>
                <a:rPr lang="en-US" sz="1400" b="1" baseline="0" dirty="0">
                  <a:solidFill>
                    <a:srgbClr val="C00000"/>
                  </a:solidFill>
                </a:rPr>
                <a:t>THB24.07</a:t>
              </a:r>
              <a:endParaRPr lang="th-TH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184394" y="891406"/>
              <a:ext cx="45719" cy="491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207803" y="51109"/>
              <a:ext cx="0" cy="196440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953187" y="1043950"/>
            <a:ext cx="2907587" cy="847076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CC66"/>
              </a:solidFill>
            </a:endParaRPr>
          </a:p>
        </p:txBody>
      </p:sp>
      <p:sp>
        <p:nvSpPr>
          <p:cNvPr id="24" name="Google Shape;139;p26"/>
          <p:cNvSpPr txBox="1"/>
          <p:nvPr/>
        </p:nvSpPr>
        <p:spPr>
          <a:xfrm>
            <a:off x="5833648" y="866716"/>
            <a:ext cx="3146664" cy="1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15</a:t>
            </a:r>
            <a:r>
              <a:rPr lang="th" sz="3600" dirty="0">
                <a:solidFill>
                  <a:schemeClr val="bg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of upside</a:t>
            </a:r>
            <a:endParaRPr sz="3600" dirty="0">
              <a:solidFill>
                <a:schemeClr val="bg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3" name="Google Shape;149;p27"/>
          <p:cNvSpPr txBox="1"/>
          <p:nvPr/>
        </p:nvSpPr>
        <p:spPr>
          <a:xfrm>
            <a:off x="307000" y="3096012"/>
            <a:ext cx="2361000" cy="13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Efficiency-focused </a:t>
            </a:r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S</a:t>
            </a: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trategies 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from the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S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olid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B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usiness </a:t>
            </a:r>
            <a:r>
              <a:rPr lang="en-US" sz="1800" dirty="0">
                <a:solidFill>
                  <a:schemeClr val="tx1"/>
                </a:solidFill>
                <a:latin typeface="Tw Cen MT" panose="020B0602020104020603" pitchFamily="34" charset="0"/>
              </a:rPr>
              <a:t>M</a:t>
            </a:r>
            <a:r>
              <a:rPr lang="th" sz="1800" dirty="0">
                <a:solidFill>
                  <a:schemeClr val="tx1"/>
                </a:solidFill>
                <a:latin typeface="Tw Cen MT" panose="020B0602020104020603" pitchFamily="34" charset="0"/>
              </a:rPr>
              <a:t>odel</a:t>
            </a:r>
            <a:endParaRPr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Google Shape;150;p27"/>
          <p:cNvSpPr txBox="1"/>
          <p:nvPr/>
        </p:nvSpPr>
        <p:spPr>
          <a:xfrm>
            <a:off x="3096768" y="3053248"/>
            <a:ext cx="2465882" cy="126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Business Opportunities</a:t>
            </a:r>
            <a:endParaRPr sz="2000" b="1" dirty="0">
              <a:solidFill>
                <a:srgbClr val="0072BC"/>
              </a:solidFill>
              <a:latin typeface="Tw Cen MT" panose="020B06020201040206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latin typeface="Tw Cen MT" panose="020B0602020104020603" pitchFamily="34" charset="0"/>
              </a:rPr>
              <a:t>For both </a:t>
            </a:r>
            <a:r>
              <a:rPr lang="en-US" sz="1800" dirty="0">
                <a:latin typeface="Tw Cen MT" panose="020B0602020104020603" pitchFamily="34" charset="0"/>
              </a:rPr>
              <a:t>O</a:t>
            </a:r>
            <a:r>
              <a:rPr lang="th" sz="1800" dirty="0">
                <a:latin typeface="Tw Cen MT" panose="020B0602020104020603" pitchFamily="34" charset="0"/>
              </a:rPr>
              <a:t>versea and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omestic </a:t>
            </a:r>
            <a:r>
              <a:rPr lang="en-US" sz="1800" dirty="0">
                <a:latin typeface="Tw Cen MT" panose="020B0602020104020603" pitchFamily="34" charset="0"/>
              </a:rPr>
              <a:t>D</a:t>
            </a:r>
            <a:r>
              <a:rPr lang="th" sz="1800" dirty="0">
                <a:latin typeface="Tw Cen MT" panose="020B0602020104020603" pitchFamily="34" charset="0"/>
              </a:rPr>
              <a:t>emand</a:t>
            </a:r>
            <a:endParaRPr sz="1800" dirty="0">
              <a:latin typeface="Tw Cen MT" panose="020B0602020104020603" pitchFamily="34" charset="0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1587307" y="2468618"/>
            <a:ext cx="6060084" cy="5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75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DCF + </a:t>
            </a:r>
            <a:r>
              <a:rPr lang="en-US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25</a:t>
            </a:r>
            <a:r>
              <a:rPr lang="th" sz="3200" dirty="0">
                <a:solidFill>
                  <a:schemeClr val="tx1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% P/E multiplier</a:t>
            </a:r>
            <a:endParaRPr sz="3200" dirty="0">
              <a:solidFill>
                <a:schemeClr val="tx1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2" name="Google Shape;137;p26">
            <a:extLst>
              <a:ext uri="{FF2B5EF4-FFF2-40B4-BE49-F238E27FC236}">
                <a16:creationId xmlns:a16="http://schemas.microsoft.com/office/drawing/2014/main" id="{2B6EE2E4-8A93-4E79-AF3A-2F0898CF39BD}"/>
              </a:ext>
            </a:extLst>
          </p:cNvPr>
          <p:cNvSpPr txBox="1"/>
          <p:nvPr/>
        </p:nvSpPr>
        <p:spPr>
          <a:xfrm>
            <a:off x="141579" y="562859"/>
            <a:ext cx="27717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Tw Cen MT" panose="020B0602020104020603" pitchFamily="34" charset="0"/>
                <a:cs typeface="Athiti" panose="00000500000000000000" pitchFamily="2" charset="-34"/>
              </a:rPr>
              <a:t>Recommendation</a:t>
            </a:r>
            <a:endParaRPr sz="24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6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BUY</a:t>
            </a:r>
            <a:endParaRPr sz="66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cxnSp>
        <p:nvCxnSpPr>
          <p:cNvPr id="16" name="Straight Connector 29">
            <a:extLst>
              <a:ext uri="{FF2B5EF4-FFF2-40B4-BE49-F238E27FC236}">
                <a16:creationId xmlns:a16="http://schemas.microsoft.com/office/drawing/2014/main" id="{F91608FA-BF8B-4678-BA78-9D4D713C5CD1}"/>
              </a:ext>
            </a:extLst>
          </p:cNvPr>
          <p:cNvCxnSpPr/>
          <p:nvPr/>
        </p:nvCxnSpPr>
        <p:spPr>
          <a:xfrm flipV="1">
            <a:off x="276447" y="1146422"/>
            <a:ext cx="2509283" cy="12424"/>
          </a:xfrm>
          <a:prstGeom prst="line">
            <a:avLst/>
          </a:prstGeom>
          <a:ln w="2857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0">
            <a:extLst>
              <a:ext uri="{FF2B5EF4-FFF2-40B4-BE49-F238E27FC236}">
                <a16:creationId xmlns:a16="http://schemas.microsoft.com/office/drawing/2014/main" id="{5DE63A28-74AF-47C2-BB8A-835E1B9B9D2A}"/>
              </a:ext>
            </a:extLst>
          </p:cNvPr>
          <p:cNvSpPr/>
          <p:nvPr/>
        </p:nvSpPr>
        <p:spPr>
          <a:xfrm>
            <a:off x="276447" y="642933"/>
            <a:ext cx="2509283" cy="1322196"/>
          </a:xfrm>
          <a:prstGeom prst="rect">
            <a:avLst/>
          </a:prstGeom>
          <a:noFill/>
          <a:ln w="57150">
            <a:solidFill>
              <a:srgbClr val="007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38;p26">
            <a:extLst>
              <a:ext uri="{FF2B5EF4-FFF2-40B4-BE49-F238E27FC236}">
                <a16:creationId xmlns:a16="http://schemas.microsoft.com/office/drawing/2014/main" id="{D8AB0ACB-D2EB-4EDF-8F01-E6529848E899}"/>
              </a:ext>
            </a:extLst>
          </p:cNvPr>
          <p:cNvSpPr txBox="1"/>
          <p:nvPr/>
        </p:nvSpPr>
        <p:spPr>
          <a:xfrm>
            <a:off x="3209701" y="423014"/>
            <a:ext cx="2496355" cy="194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 dirty="0">
                <a:latin typeface="Tw Cen MT" panose="020B0602020104020603" pitchFamily="34" charset="0"/>
                <a:cs typeface="Athiti" panose="00000500000000000000" pitchFamily="2" charset="-34"/>
              </a:rPr>
              <a:t>Target Price</a:t>
            </a:r>
            <a:endParaRPr sz="32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dirty="0">
                <a:solidFill>
                  <a:srgbClr val="ED1C24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THB</a:t>
            </a:r>
            <a:r>
              <a:rPr lang="en-US" sz="4000" dirty="0">
                <a:solidFill>
                  <a:srgbClr val="0072BC"/>
                </a:solidFill>
                <a:latin typeface="Tw Cen MT" panose="020B0602020104020603" pitchFamily="34" charset="0"/>
                <a:cs typeface="Athiti" panose="00000500000000000000" pitchFamily="2" charset="-34"/>
              </a:rPr>
              <a:t> 27.00</a:t>
            </a:r>
            <a:endParaRPr sz="4000" dirty="0">
              <a:solidFill>
                <a:srgbClr val="0072BC"/>
              </a:solidFill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dirty="0">
                <a:latin typeface="Tw Cen MT" panose="020B0602020104020603" pitchFamily="34" charset="0"/>
                <a:cs typeface="Athiti" panose="00000500000000000000" pitchFamily="2" charset="-34"/>
              </a:rPr>
              <a:t>Market Price</a:t>
            </a:r>
            <a:endParaRPr sz="2000" b="1" dirty="0">
              <a:latin typeface="Tw Cen MT" panose="020B0602020104020603" pitchFamily="34" charset="0"/>
              <a:cs typeface="Athiti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dirty="0">
                <a:latin typeface="Tw Cen MT" panose="020B0602020104020603" pitchFamily="34" charset="0"/>
                <a:cs typeface="Athiti" panose="00000500000000000000" pitchFamily="2" charset="-34"/>
              </a:rPr>
              <a:t>THB </a:t>
            </a:r>
            <a: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  <a:t>23.60 </a:t>
            </a:r>
            <a:br>
              <a:rPr lang="en-US" sz="2000" dirty="0">
                <a:latin typeface="Tw Cen MT" panose="020B0602020104020603" pitchFamily="34" charset="0"/>
                <a:cs typeface="Athiti" panose="00000500000000000000" pitchFamily="2" charset="-34"/>
              </a:rPr>
            </a:b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at 17</a:t>
            </a:r>
            <a:r>
              <a:rPr lang="en-US" sz="1600" baseline="30000" dirty="0">
                <a:latin typeface="Tw Cen MT" panose="020B0602020104020603" pitchFamily="34" charset="0"/>
                <a:cs typeface="Athiti" panose="00000500000000000000" pitchFamily="2" charset="-34"/>
              </a:rPr>
              <a:t>th</a:t>
            </a:r>
            <a:r>
              <a:rPr lang="en-US" sz="1600" dirty="0">
                <a:latin typeface="Tw Cen MT" panose="020B0602020104020603" pitchFamily="34" charset="0"/>
                <a:cs typeface="Athiti" panose="00000500000000000000" pitchFamily="2" charset="-34"/>
              </a:rPr>
              <a:t> Jan 2019</a:t>
            </a:r>
            <a:endParaRPr sz="1600" dirty="0">
              <a:latin typeface="Tw Cen MT" panose="020B0602020104020603" pitchFamily="34" charset="0"/>
              <a:cs typeface="Athiti" panose="00000500000000000000" pitchFamily="2" charset="-34"/>
            </a:endParaRPr>
          </a:p>
        </p:txBody>
      </p:sp>
      <p:sp>
        <p:nvSpPr>
          <p:cNvPr id="19" name="Google Shape;151;p27"/>
          <p:cNvSpPr txBox="1"/>
          <p:nvPr/>
        </p:nvSpPr>
        <p:spPr>
          <a:xfrm>
            <a:off x="5706056" y="3053248"/>
            <a:ext cx="3274052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Decisive </a:t>
            </a:r>
          </a:p>
          <a:p>
            <a:pPr lvl="0" algn="ctr"/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</a:rPr>
              <a:t>Management Team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Sustaining Financial Performance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and</a:t>
            </a:r>
          </a:p>
          <a:p>
            <a:pPr lvl="0" algn="ctr"/>
            <a:r>
              <a:rPr lang="en-US" sz="1800" dirty="0">
                <a:latin typeface="Tw Cen MT" panose="020B0602020104020603" pitchFamily="34" charset="0"/>
              </a:rPr>
              <a:t>Implementing Effective Strategies</a:t>
            </a:r>
          </a:p>
        </p:txBody>
      </p:sp>
      <p:sp>
        <p:nvSpPr>
          <p:cNvPr id="15" name="สี่เหลี่ยมผืนผ้า 10">
            <a:extLst>
              <a:ext uri="{FF2B5EF4-FFF2-40B4-BE49-F238E27FC236}">
                <a16:creationId xmlns:a16="http://schemas.microsoft.com/office/drawing/2014/main" id="{79BCE28E-33ED-4FAD-932E-C6D479BF274E}"/>
              </a:ext>
            </a:extLst>
          </p:cNvPr>
          <p:cNvSpPr/>
          <p:nvPr/>
        </p:nvSpPr>
        <p:spPr>
          <a:xfrm>
            <a:off x="307000" y="3096012"/>
            <a:ext cx="2361000" cy="14516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สี่เหลี่ยมผืนผ้า 10">
            <a:extLst>
              <a:ext uri="{FF2B5EF4-FFF2-40B4-BE49-F238E27FC236}">
                <a16:creationId xmlns:a16="http://schemas.microsoft.com/office/drawing/2014/main" id="{79BCE28E-33ED-4FAD-932E-C6D479BF274E}"/>
              </a:ext>
            </a:extLst>
          </p:cNvPr>
          <p:cNvSpPr/>
          <p:nvPr/>
        </p:nvSpPr>
        <p:spPr>
          <a:xfrm>
            <a:off x="3149209" y="3096012"/>
            <a:ext cx="2361000" cy="14516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สี่เหลี่ยมผืนผ้า 10">
            <a:extLst>
              <a:ext uri="{FF2B5EF4-FFF2-40B4-BE49-F238E27FC236}">
                <a16:creationId xmlns:a16="http://schemas.microsoft.com/office/drawing/2014/main" id="{79BCE28E-33ED-4FAD-932E-C6D479BF274E}"/>
              </a:ext>
            </a:extLst>
          </p:cNvPr>
          <p:cNvSpPr/>
          <p:nvPr/>
        </p:nvSpPr>
        <p:spPr>
          <a:xfrm>
            <a:off x="5748304" y="3080030"/>
            <a:ext cx="3219612" cy="1549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E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cloudinary.com/jerrick/image/upload/f_gif,fl_progressive,q_auto/tc2c3xqjkmc1kmczcgzl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454"/>
            <a:ext cx="5654351" cy="39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1" name="Google Shape;831;p74"/>
          <p:cNvSpPr txBox="1">
            <a:spLocks noGrp="1"/>
          </p:cNvSpPr>
          <p:nvPr>
            <p:ph type="body" idx="1"/>
          </p:nvPr>
        </p:nvSpPr>
        <p:spPr>
          <a:xfrm>
            <a:off x="4426500" y="739350"/>
            <a:ext cx="8520600" cy="1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4800" dirty="0">
                <a:solidFill>
                  <a:schemeClr val="bg1"/>
                </a:solidFill>
                <a:latin typeface="Tw Cen MT" panose="020B0602020104020603" pitchFamily="34" charset="0"/>
              </a:rPr>
              <a:t>Time to Harvest, </a:t>
            </a:r>
            <a:endParaRPr lang="en-US" sz="48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4800" dirty="0">
                <a:solidFill>
                  <a:schemeClr val="bg1"/>
                </a:solidFill>
                <a:latin typeface="Tw Cen MT" panose="020B0602020104020603" pitchFamily="34" charset="0"/>
              </a:rPr>
              <a:t>from </a:t>
            </a:r>
            <a:r>
              <a:rPr lang="en-US" sz="4800" b="1" dirty="0">
                <a:solidFill>
                  <a:srgbClr val="ED1C24"/>
                </a:solidFill>
                <a:latin typeface="Tw Cen MT" panose="020B0602020104020603" pitchFamily="34" charset="0"/>
              </a:rPr>
              <a:t>B</a:t>
            </a:r>
            <a:r>
              <a:rPr lang="en-US" sz="4800" b="1" dirty="0">
                <a:solidFill>
                  <a:srgbClr val="0072BC"/>
                </a:solidFill>
                <a:latin typeface="Tw Cen MT" panose="020B0602020104020603" pitchFamily="34" charset="0"/>
              </a:rPr>
              <a:t>DMS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4800" dirty="0">
                <a:solidFill>
                  <a:schemeClr val="bg1"/>
                </a:solidFill>
                <a:latin typeface="Tw Cen MT" panose="020B0602020104020603" pitchFamily="34" charset="0"/>
              </a:rPr>
              <a:t>Investment Seed</a:t>
            </a:r>
            <a:endParaRPr sz="48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รูปภาพ 7">
            <a:extLst>
              <a:ext uri="{FF2B5EF4-FFF2-40B4-BE49-F238E27FC236}">
                <a16:creationId xmlns:a16="http://schemas.microsoft.com/office/drawing/2014/main" id="{68A39C14-701D-4255-88AC-5E165996C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4305992"/>
            <a:ext cx="1730073" cy="6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4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F36DB-BAEE-498F-B6A4-86AB0297BA58}"/>
              </a:ext>
            </a:extLst>
          </p:cNvPr>
          <p:cNvSpPr/>
          <p:nvPr/>
        </p:nvSpPr>
        <p:spPr>
          <a:xfrm>
            <a:off x="92765" y="678924"/>
            <a:ext cx="20714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Major Shareholder &amp; Ownership Structure-49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1456B9-58B3-4B6F-AA3E-4F2BC5D499A0}"/>
              </a:ext>
            </a:extLst>
          </p:cNvPr>
          <p:cNvSpPr/>
          <p:nvPr/>
        </p:nvSpPr>
        <p:spPr>
          <a:xfrm>
            <a:off x="92765" y="847274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Board of Directors (2017)-50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1BA539C3-1A11-48BE-BBF2-1145EDB976FA}"/>
              </a:ext>
            </a:extLst>
          </p:cNvPr>
          <p:cNvSpPr/>
          <p:nvPr/>
        </p:nvSpPr>
        <p:spPr>
          <a:xfrm>
            <a:off x="92765" y="1015624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Board of Directors (2016)-51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071C7-9684-40A0-A969-23FB6A176CE1}"/>
              </a:ext>
            </a:extLst>
          </p:cNvPr>
          <p:cNvSpPr/>
          <p:nvPr/>
        </p:nvSpPr>
        <p:spPr>
          <a:xfrm>
            <a:off x="92765" y="1183974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Board of Directors (2015)-52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DBCD1-1BF1-4C6C-B76B-0F2FB3899F77}"/>
              </a:ext>
            </a:extLst>
          </p:cNvPr>
          <p:cNvSpPr/>
          <p:nvPr/>
        </p:nvSpPr>
        <p:spPr>
          <a:xfrm>
            <a:off x="92765" y="1352324"/>
            <a:ext cx="13276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Global Hospital Ranking-53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643E18-CA11-460B-8235-14254BCA2299}"/>
              </a:ext>
            </a:extLst>
          </p:cNvPr>
          <p:cNvSpPr/>
          <p:nvPr/>
        </p:nvSpPr>
        <p:spPr>
          <a:xfrm>
            <a:off x="92765" y="1520674"/>
            <a:ext cx="1250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Local Hospital Ranking-54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3923F-2073-4C06-8F6F-48447CD28F74}"/>
              </a:ext>
            </a:extLst>
          </p:cNvPr>
          <p:cNvSpPr/>
          <p:nvPr/>
        </p:nvSpPr>
        <p:spPr>
          <a:xfrm>
            <a:off x="92765" y="1689024"/>
            <a:ext cx="10406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Hospitals Business-55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C59C3-5C1C-4232-911F-A0D874FCE2CE}"/>
              </a:ext>
            </a:extLst>
          </p:cNvPr>
          <p:cNvSpPr/>
          <p:nvPr/>
        </p:nvSpPr>
        <p:spPr>
          <a:xfrm>
            <a:off x="92765" y="1857374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Number of Total Beds-56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7DC47-B9D8-4F0C-A7FD-D6DB75919B05}"/>
              </a:ext>
            </a:extLst>
          </p:cNvPr>
          <p:cNvSpPr/>
          <p:nvPr/>
        </p:nvSpPr>
        <p:spPr>
          <a:xfrm>
            <a:off x="92765" y="2025724"/>
            <a:ext cx="21435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Revenue Contributions from Hospital Business-57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71312-53EF-44BF-899E-F822019CA971}"/>
              </a:ext>
            </a:extLst>
          </p:cNvPr>
          <p:cNvSpPr/>
          <p:nvPr/>
        </p:nvSpPr>
        <p:spPr>
          <a:xfrm>
            <a:off x="92765" y="2167566"/>
            <a:ext cx="2375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Revenue Contribution from Non-hospital Businesses-58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38D106-D31E-4993-91D4-507981636CDA}"/>
              </a:ext>
            </a:extLst>
          </p:cNvPr>
          <p:cNvSpPr/>
          <p:nvPr/>
        </p:nvSpPr>
        <p:spPr>
          <a:xfrm>
            <a:off x="90215" y="2315330"/>
            <a:ext cx="7473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Investment-59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DD331-EA97-455C-BB47-0F0EBC3A5527}"/>
              </a:ext>
            </a:extLst>
          </p:cNvPr>
          <p:cNvSpPr/>
          <p:nvPr/>
        </p:nvSpPr>
        <p:spPr>
          <a:xfrm>
            <a:off x="93377" y="2627172"/>
            <a:ext cx="9637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SWOT Analysis-60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E72D6-3222-4BE6-9D58-49B1E1DF7976}"/>
              </a:ext>
            </a:extLst>
          </p:cNvPr>
          <p:cNvSpPr/>
          <p:nvPr/>
        </p:nvSpPr>
        <p:spPr>
          <a:xfrm>
            <a:off x="90215" y="2748428"/>
            <a:ext cx="10823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Five force analysis-61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BDB55C-7BF3-40A9-8E7A-0B4002CB71CC}"/>
              </a:ext>
            </a:extLst>
          </p:cNvPr>
          <p:cNvSpPr/>
          <p:nvPr/>
        </p:nvSpPr>
        <p:spPr>
          <a:xfrm>
            <a:off x="90215" y="2873932"/>
            <a:ext cx="16594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Domestic Competitive Positioning-62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6A5A03-73B0-479A-91CC-6EAEE3282992}"/>
              </a:ext>
            </a:extLst>
          </p:cNvPr>
          <p:cNvSpPr/>
          <p:nvPr/>
        </p:nvSpPr>
        <p:spPr>
          <a:xfrm>
            <a:off x="90215" y="2999155"/>
            <a:ext cx="18069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International Competitive Positioning-63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365A82-8F36-4747-BB0D-D01E5EF74437}"/>
              </a:ext>
            </a:extLst>
          </p:cNvPr>
          <p:cNvSpPr/>
          <p:nvPr/>
        </p:nvSpPr>
        <p:spPr>
          <a:xfrm>
            <a:off x="90215" y="3137684"/>
            <a:ext cx="11031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Tourism Destination-64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8D0825-C314-45AD-8511-C2AC8AF9F41F}"/>
              </a:ext>
            </a:extLst>
          </p:cNvPr>
          <p:cNvSpPr/>
          <p:nvPr/>
        </p:nvSpPr>
        <p:spPr>
          <a:xfrm>
            <a:off x="90215" y="3262907"/>
            <a:ext cx="10390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Price Comparison-65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7D4F16-E70F-4D1A-8000-99734D615FCB}"/>
              </a:ext>
            </a:extLst>
          </p:cNvPr>
          <p:cNvSpPr/>
          <p:nvPr/>
        </p:nvSpPr>
        <p:spPr>
          <a:xfrm>
            <a:off x="90215" y="3387054"/>
            <a:ext cx="9989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Overview of FDI-66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922ED-0CE4-4169-B8FE-796B59B68EE8}"/>
              </a:ext>
            </a:extLst>
          </p:cNvPr>
          <p:cNvSpPr/>
          <p:nvPr/>
        </p:nvSpPr>
        <p:spPr>
          <a:xfrm>
            <a:off x="90215" y="3506214"/>
            <a:ext cx="1011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Medical Inflation-67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565657-63A4-4272-A7EB-2D0DD5E3F7F3}"/>
              </a:ext>
            </a:extLst>
          </p:cNvPr>
          <p:cNvSpPr/>
          <p:nvPr/>
        </p:nvSpPr>
        <p:spPr>
          <a:xfrm>
            <a:off x="90215" y="3634328"/>
            <a:ext cx="8531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Urbanization-68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0C229-3870-44CC-98EA-E9EF71B854FA}"/>
              </a:ext>
            </a:extLst>
          </p:cNvPr>
          <p:cNvSpPr/>
          <p:nvPr/>
        </p:nvSpPr>
        <p:spPr>
          <a:xfrm>
            <a:off x="90215" y="3749521"/>
            <a:ext cx="11849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GDP vs GDP Growth-69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B0E396-8CB5-4851-BD35-09903BAAF0F5}"/>
              </a:ext>
            </a:extLst>
          </p:cNvPr>
          <p:cNvSpPr/>
          <p:nvPr/>
        </p:nvSpPr>
        <p:spPr>
          <a:xfrm>
            <a:off x="90215" y="3857243"/>
            <a:ext cx="19111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GDP Per Capita Growth (% of annual)-70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2F6C4E-E843-4639-97E7-1BB31440BC91}"/>
              </a:ext>
            </a:extLst>
          </p:cNvPr>
          <p:cNvSpPr/>
          <p:nvPr/>
        </p:nvSpPr>
        <p:spPr>
          <a:xfrm>
            <a:off x="90215" y="3972436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Healthcare Expense to GDP-71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4798B5-9A5C-4D17-8AC6-C5B4EC05BC10}"/>
              </a:ext>
            </a:extLst>
          </p:cNvPr>
          <p:cNvSpPr/>
          <p:nvPr/>
        </p:nvSpPr>
        <p:spPr>
          <a:xfrm>
            <a:off x="86086" y="4072687"/>
            <a:ext cx="2319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Thailand's Population Age 65+ and Median Age-72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740EE-0BA2-4234-A99F-7D755D15EC75}"/>
              </a:ext>
            </a:extLst>
          </p:cNvPr>
          <p:cNvSpPr/>
          <p:nvPr/>
        </p:nvSpPr>
        <p:spPr>
          <a:xfrm>
            <a:off x="86086" y="4183813"/>
            <a:ext cx="16979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JCI Accredited Hospitals countries-73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EAE837-C59D-4183-AD8D-EFF1D555D51B}"/>
              </a:ext>
            </a:extLst>
          </p:cNvPr>
          <p:cNvSpPr/>
          <p:nvPr/>
        </p:nvSpPr>
        <p:spPr>
          <a:xfrm>
            <a:off x="5724057" y="2838640"/>
            <a:ext cx="7200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Legal risk-96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414E45-4D39-4FB0-8831-565F44541202}"/>
              </a:ext>
            </a:extLst>
          </p:cNvPr>
          <p:cNvSpPr/>
          <p:nvPr/>
        </p:nvSpPr>
        <p:spPr>
          <a:xfrm>
            <a:off x="98230" y="4307471"/>
            <a:ext cx="10951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Price Comparison2-74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33E154-BBC8-4029-A05A-9E5A0181E901}"/>
              </a:ext>
            </a:extLst>
          </p:cNvPr>
          <p:cNvSpPr/>
          <p:nvPr/>
        </p:nvSpPr>
        <p:spPr>
          <a:xfrm>
            <a:off x="2804224" y="686202"/>
            <a:ext cx="12105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900" dirty="0">
                <a:latin typeface="Tw Cen MT" panose="020B0602020104020603" pitchFamily="34" charset="0"/>
                <a:hlinkClick r:id="" action="ppaction://noaction"/>
              </a:rPr>
              <a:t>Revenue &amp; Margin-75</a:t>
            </a:r>
            <a:endParaRPr lang="en-US" sz="900" dirty="0">
              <a:latin typeface="Tw Cen MT" panose="020B06020201040206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5457A2-89F0-44D3-8F5F-2FF4DCECE2C7}"/>
              </a:ext>
            </a:extLst>
          </p:cNvPr>
          <p:cNvSpPr/>
          <p:nvPr/>
        </p:nvSpPr>
        <p:spPr>
          <a:xfrm>
            <a:off x="2811438" y="807178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Solvency-76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5CF44F-2474-4F29-A757-5B081F755A48}"/>
              </a:ext>
            </a:extLst>
          </p:cNvPr>
          <p:cNvSpPr/>
          <p:nvPr/>
        </p:nvSpPr>
        <p:spPr>
          <a:xfrm>
            <a:off x="2811438" y="945736"/>
            <a:ext cx="1165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ROE &amp; ROA &amp; ROIC-77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766872-A56F-4399-A2E1-1E3FF0EDCD01}"/>
              </a:ext>
            </a:extLst>
          </p:cNvPr>
          <p:cNvSpPr/>
          <p:nvPr/>
        </p:nvSpPr>
        <p:spPr>
          <a:xfrm>
            <a:off x="2811438" y="1072832"/>
            <a:ext cx="1043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Income Statement-78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4CE7A-D824-4335-80C7-1CD54770DC28}"/>
              </a:ext>
            </a:extLst>
          </p:cNvPr>
          <p:cNvSpPr/>
          <p:nvPr/>
        </p:nvSpPr>
        <p:spPr>
          <a:xfrm>
            <a:off x="2811438" y="1188248"/>
            <a:ext cx="13420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Balance Sheet Statement-79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C8A399-F4AA-44BB-B5AA-3EE31FAC262D}"/>
              </a:ext>
            </a:extLst>
          </p:cNvPr>
          <p:cNvSpPr/>
          <p:nvPr/>
        </p:nvSpPr>
        <p:spPr>
          <a:xfrm>
            <a:off x="2811438" y="1331384"/>
            <a:ext cx="13227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Financial Ratio Historical-80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4E3CE2-F459-4A25-A9D8-B22FBC56849C}"/>
              </a:ext>
            </a:extLst>
          </p:cNvPr>
          <p:cNvSpPr/>
          <p:nvPr/>
        </p:nvSpPr>
        <p:spPr>
          <a:xfrm>
            <a:off x="2811438" y="1458624"/>
            <a:ext cx="14382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Peers Market Cap,Revenue-81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8A3BF3-288B-436A-B8C2-AE04E26214B8}"/>
              </a:ext>
            </a:extLst>
          </p:cNvPr>
          <p:cNvSpPr/>
          <p:nvPr/>
        </p:nvSpPr>
        <p:spPr>
          <a:xfrm>
            <a:off x="2811438" y="1601760"/>
            <a:ext cx="15279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Peers Ratio Financial Analysis-82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950F9-657D-43B6-ABD2-9EB7E2072709}"/>
              </a:ext>
            </a:extLst>
          </p:cNvPr>
          <p:cNvSpPr/>
          <p:nvPr/>
        </p:nvSpPr>
        <p:spPr>
          <a:xfrm>
            <a:off x="2814460" y="1742940"/>
            <a:ext cx="10326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SETHEALTH MSCI-83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ABCE10-DB5A-43B8-9441-985C2D2678BF}"/>
              </a:ext>
            </a:extLst>
          </p:cNvPr>
          <p:cNvSpPr/>
          <p:nvPr/>
        </p:nvSpPr>
        <p:spPr>
          <a:xfrm>
            <a:off x="2814460" y="1878634"/>
            <a:ext cx="15408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Peers Margin Return Solvency-84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288028-8839-4980-85D4-C55DAF145411}"/>
              </a:ext>
            </a:extLst>
          </p:cNvPr>
          <p:cNvSpPr/>
          <p:nvPr/>
        </p:nvSpPr>
        <p:spPr>
          <a:xfrm>
            <a:off x="2804224" y="2027256"/>
            <a:ext cx="1709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Available Bed &amp; Occupancy rate, Patient proportion-85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361746-A685-481F-8A1D-D1829B5BCB16}"/>
              </a:ext>
            </a:extLst>
          </p:cNvPr>
          <p:cNvSpPr/>
          <p:nvPr/>
        </p:nvSpPr>
        <p:spPr>
          <a:xfrm>
            <a:off x="2814460" y="2304130"/>
            <a:ext cx="12570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Share Price and Events-86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3998C3B-95B5-4707-A727-B6EA80A5727F}"/>
              </a:ext>
            </a:extLst>
          </p:cNvPr>
          <p:cNvSpPr/>
          <p:nvPr/>
        </p:nvSpPr>
        <p:spPr>
          <a:xfrm>
            <a:off x="2804224" y="2438812"/>
            <a:ext cx="14398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JCI Accreditations of BDMS-87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3D7E41-3436-44A3-81F2-49F2E24F9A38}"/>
              </a:ext>
            </a:extLst>
          </p:cNvPr>
          <p:cNvSpPr/>
          <p:nvPr/>
        </p:nvSpPr>
        <p:spPr>
          <a:xfrm>
            <a:off x="5724057" y="2967082"/>
            <a:ext cx="9492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Why efficiency-97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5AC38C-C272-4278-8C00-4B9D4EB97413}"/>
              </a:ext>
            </a:extLst>
          </p:cNvPr>
          <p:cNvSpPr/>
          <p:nvPr/>
        </p:nvSpPr>
        <p:spPr>
          <a:xfrm>
            <a:off x="5724057" y="3090004"/>
            <a:ext cx="6190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Allocation-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1DD37F-BEE4-44D7-98F2-6BDD77250786}"/>
              </a:ext>
            </a:extLst>
          </p:cNvPr>
          <p:cNvSpPr/>
          <p:nvPr/>
        </p:nvSpPr>
        <p:spPr>
          <a:xfrm>
            <a:off x="5724057" y="3233140"/>
            <a:ext cx="5613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Methods-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358556-33AB-4E70-9872-542AE75EFD59}"/>
              </a:ext>
            </a:extLst>
          </p:cNvPr>
          <p:cNvSpPr/>
          <p:nvPr/>
        </p:nvSpPr>
        <p:spPr>
          <a:xfrm>
            <a:off x="5724057" y="3356452"/>
            <a:ext cx="9733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Cash and Liquidity-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CC5918-0F66-4EFF-BF9E-F3F9210D0A9B}"/>
              </a:ext>
            </a:extLst>
          </p:cNvPr>
          <p:cNvSpPr/>
          <p:nvPr/>
        </p:nvSpPr>
        <p:spPr>
          <a:xfrm>
            <a:off x="5733675" y="3490830"/>
            <a:ext cx="630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Continuum-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81715C-48F7-48AF-98CE-0459EF463A24}"/>
              </a:ext>
            </a:extLst>
          </p:cNvPr>
          <p:cNvSpPr txBox="1"/>
          <p:nvPr/>
        </p:nvSpPr>
        <p:spPr>
          <a:xfrm>
            <a:off x="92765" y="480060"/>
            <a:ext cx="197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w Cen MT" panose="020B0602020104020603" pitchFamily="34" charset="0"/>
              </a:rPr>
              <a:t>Overview</a:t>
            </a:r>
            <a:endParaRPr lang="th-TH" sz="1200" dirty="0">
              <a:latin typeface="Tw Cen MT" panose="020B06020201040206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B128CD-59A0-4EE8-B210-C34C61C92264}"/>
              </a:ext>
            </a:extLst>
          </p:cNvPr>
          <p:cNvSpPr/>
          <p:nvPr/>
        </p:nvSpPr>
        <p:spPr>
          <a:xfrm>
            <a:off x="2811437" y="2805756"/>
            <a:ext cx="11814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Financial Highlight-88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709F57-0E6F-4F4B-8E81-F23272EC8B40}"/>
              </a:ext>
            </a:extLst>
          </p:cNvPr>
          <p:cNvSpPr/>
          <p:nvPr/>
        </p:nvSpPr>
        <p:spPr>
          <a:xfrm>
            <a:off x="2811437" y="2922240"/>
            <a:ext cx="778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Revenue-90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50DACA-D704-4D99-B658-7C44A2072576}"/>
              </a:ext>
            </a:extLst>
          </p:cNvPr>
          <p:cNvSpPr txBox="1"/>
          <p:nvPr/>
        </p:nvSpPr>
        <p:spPr>
          <a:xfrm>
            <a:off x="90214" y="2434897"/>
            <a:ext cx="85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w Cen MT" panose="020B0602020104020603" pitchFamily="34" charset="0"/>
              </a:rPr>
              <a:t>Industry</a:t>
            </a:r>
            <a:endParaRPr lang="th-TH" sz="1200" dirty="0">
              <a:latin typeface="Tw Cen MT" panose="020B06020201040206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B3F4B9-3256-4ECA-B833-9BB0009DF927}"/>
              </a:ext>
            </a:extLst>
          </p:cNvPr>
          <p:cNvSpPr txBox="1"/>
          <p:nvPr/>
        </p:nvSpPr>
        <p:spPr>
          <a:xfrm>
            <a:off x="2811437" y="476675"/>
            <a:ext cx="1260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w Cen MT" panose="020B0602020104020603" pitchFamily="34" charset="0"/>
              </a:rPr>
              <a:t>Financial Analysis</a:t>
            </a:r>
            <a:endParaRPr lang="th-TH" sz="1200" dirty="0"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EAAF74-9818-4112-831F-13085C128D4B}"/>
              </a:ext>
            </a:extLst>
          </p:cNvPr>
          <p:cNvSpPr txBox="1"/>
          <p:nvPr/>
        </p:nvSpPr>
        <p:spPr>
          <a:xfrm>
            <a:off x="2811437" y="2580041"/>
            <a:ext cx="1260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w Cen MT" panose="020B0602020104020603" pitchFamily="34" charset="0"/>
              </a:rPr>
              <a:t>Valuation</a:t>
            </a:r>
            <a:endParaRPr lang="th-TH" sz="1200" dirty="0">
              <a:latin typeface="Tw Cen MT" panose="020B06020201040206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DEBF13-A6D7-499D-9803-AAB7F8A84865}"/>
              </a:ext>
            </a:extLst>
          </p:cNvPr>
          <p:cNvSpPr/>
          <p:nvPr/>
        </p:nvSpPr>
        <p:spPr>
          <a:xfrm>
            <a:off x="2811436" y="3047293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Income Statement Base case-95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A9AD57-ECCA-42EF-ADC6-4C4206891ED8}"/>
              </a:ext>
            </a:extLst>
          </p:cNvPr>
          <p:cNvSpPr/>
          <p:nvPr/>
        </p:nvSpPr>
        <p:spPr>
          <a:xfrm>
            <a:off x="2804223" y="3155000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Income Statement Robustness-96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CE8AE5-6278-4FD8-B275-1BA1A18DD634}"/>
              </a:ext>
            </a:extLst>
          </p:cNvPr>
          <p:cNvSpPr/>
          <p:nvPr/>
        </p:nvSpPr>
        <p:spPr>
          <a:xfrm>
            <a:off x="2811436" y="3279332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Number of Beds-98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A0A79F6-CF57-4B9B-AB1C-E8853F35E91C}"/>
              </a:ext>
            </a:extLst>
          </p:cNvPr>
          <p:cNvSpPr/>
          <p:nvPr/>
        </p:nvSpPr>
        <p:spPr>
          <a:xfrm>
            <a:off x="2811436" y="3395835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Assumption-100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15CFDE-5140-4987-AAB1-1F56E96E9F63}"/>
              </a:ext>
            </a:extLst>
          </p:cNvPr>
          <p:cNvSpPr/>
          <p:nvPr/>
        </p:nvSpPr>
        <p:spPr>
          <a:xfrm>
            <a:off x="2811436" y="3520167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Debt-102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7059C7-4D28-45AE-AAF6-4336116AAC51}"/>
              </a:ext>
            </a:extLst>
          </p:cNvPr>
          <p:cNvSpPr/>
          <p:nvPr/>
        </p:nvSpPr>
        <p:spPr>
          <a:xfrm>
            <a:off x="2811843" y="3627889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Factors for Valuation-104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743BD6-AF38-459D-A09B-812FD62A385E}"/>
              </a:ext>
            </a:extLst>
          </p:cNvPr>
          <p:cNvSpPr/>
          <p:nvPr/>
        </p:nvSpPr>
        <p:spPr>
          <a:xfrm>
            <a:off x="2811436" y="3742050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Bottom Up Beta-105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E8535E-838D-4573-94FD-59979026D0D6}"/>
              </a:ext>
            </a:extLst>
          </p:cNvPr>
          <p:cNvSpPr/>
          <p:nvPr/>
        </p:nvSpPr>
        <p:spPr>
          <a:xfrm>
            <a:off x="2811436" y="3856211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Main Method-107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BC2B32-9592-4CC3-89DD-B3C7C7E1BDAB}"/>
              </a:ext>
            </a:extLst>
          </p:cNvPr>
          <p:cNvSpPr/>
          <p:nvPr/>
        </p:nvSpPr>
        <p:spPr>
          <a:xfrm>
            <a:off x="2811436" y="3975531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Static Model-108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475E4F-947F-4FCD-801D-12FC2427C657}"/>
              </a:ext>
            </a:extLst>
          </p:cNvPr>
          <p:cNvSpPr/>
          <p:nvPr/>
        </p:nvSpPr>
        <p:spPr>
          <a:xfrm>
            <a:off x="2804223" y="4094198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Dynamic Model-109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902D03-40E6-4D1A-9D0F-8CEAA9C7620E}"/>
              </a:ext>
            </a:extLst>
          </p:cNvPr>
          <p:cNvSpPr/>
          <p:nvPr/>
        </p:nvSpPr>
        <p:spPr>
          <a:xfrm>
            <a:off x="2804223" y="4200838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Alternative Method-110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CB7101-F0C0-4F4A-8347-BBF83A88B6B9}"/>
              </a:ext>
            </a:extLst>
          </p:cNvPr>
          <p:cNvSpPr/>
          <p:nvPr/>
        </p:nvSpPr>
        <p:spPr>
          <a:xfrm>
            <a:off x="2800799" y="4322520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Revenue Per Bed Per Year-111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43993D-F56B-40C2-9B00-D5EAD77A6998}"/>
              </a:ext>
            </a:extLst>
          </p:cNvPr>
          <p:cNvSpPr/>
          <p:nvPr/>
        </p:nvSpPr>
        <p:spPr>
          <a:xfrm>
            <a:off x="5724057" y="687560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Best Case-113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02779B-E266-4004-8E12-0890F6BD6506}"/>
              </a:ext>
            </a:extLst>
          </p:cNvPr>
          <p:cNvSpPr/>
          <p:nvPr/>
        </p:nvSpPr>
        <p:spPr>
          <a:xfrm>
            <a:off x="5727331" y="811381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Worst Case I-114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E298FF-715B-44F3-8C02-F7EE5A83D35B}"/>
              </a:ext>
            </a:extLst>
          </p:cNvPr>
          <p:cNvSpPr/>
          <p:nvPr/>
        </p:nvSpPr>
        <p:spPr>
          <a:xfrm>
            <a:off x="5724057" y="932222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Worst Case II-115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7EAC43-DA65-405B-B0DE-79A195228636}"/>
              </a:ext>
            </a:extLst>
          </p:cNvPr>
          <p:cNvSpPr/>
          <p:nvPr/>
        </p:nvSpPr>
        <p:spPr>
          <a:xfrm>
            <a:off x="5724057" y="1039944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FCFE-116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7A1D39D-5147-4E3C-8E9F-AD613A215342}"/>
              </a:ext>
            </a:extLst>
          </p:cNvPr>
          <p:cNvSpPr/>
          <p:nvPr/>
        </p:nvSpPr>
        <p:spPr>
          <a:xfrm>
            <a:off x="5724057" y="1160785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DDM-117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D6D43B-5A14-41CE-85A4-FB515CF6F71E}"/>
              </a:ext>
            </a:extLst>
          </p:cNvPr>
          <p:cNvSpPr/>
          <p:nvPr/>
        </p:nvSpPr>
        <p:spPr>
          <a:xfrm>
            <a:off x="5724057" y="1283696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P/E-118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C479B4-108B-487B-9B12-8C967C1D6E0B}"/>
              </a:ext>
            </a:extLst>
          </p:cNvPr>
          <p:cNvSpPr/>
          <p:nvPr/>
        </p:nvSpPr>
        <p:spPr>
          <a:xfrm>
            <a:off x="5733675" y="1406764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EV/EBITDA-119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3FDB75-2121-4CDA-9F81-B4031C3EF0F5}"/>
              </a:ext>
            </a:extLst>
          </p:cNvPr>
          <p:cNvSpPr/>
          <p:nvPr/>
        </p:nvSpPr>
        <p:spPr>
          <a:xfrm>
            <a:off x="5724056" y="1545016"/>
            <a:ext cx="23607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Sensitivities Analysis WACC &amp; Terminal Growth-120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48809-CA4C-41E4-AD2A-4B17874C9F3C}"/>
              </a:ext>
            </a:extLst>
          </p:cNvPr>
          <p:cNvSpPr/>
          <p:nvPr/>
        </p:nvSpPr>
        <p:spPr>
          <a:xfrm>
            <a:off x="5733675" y="1650516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Tornado Chart-121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17BBE9-978F-4B55-A46C-1477DD212136}"/>
              </a:ext>
            </a:extLst>
          </p:cNvPr>
          <p:cNvSpPr/>
          <p:nvPr/>
        </p:nvSpPr>
        <p:spPr>
          <a:xfrm>
            <a:off x="5733675" y="1780311"/>
            <a:ext cx="1527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Monte-Carlo Analysis-122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7CECF6-2E21-4C3B-930C-4F3B79FCEF3B}"/>
              </a:ext>
            </a:extLst>
          </p:cNvPr>
          <p:cNvSpPr/>
          <p:nvPr/>
        </p:nvSpPr>
        <p:spPr>
          <a:xfrm>
            <a:off x="5733674" y="1878634"/>
            <a:ext cx="20539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Monte-Carlo Factors – Terminal growth-123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9251BE4-5C15-4B73-929D-A8EAF6CBED2C}"/>
              </a:ext>
            </a:extLst>
          </p:cNvPr>
          <p:cNvSpPr/>
          <p:nvPr/>
        </p:nvSpPr>
        <p:spPr>
          <a:xfrm>
            <a:off x="5737098" y="2002147"/>
            <a:ext cx="20539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Monte-Carlo Factors – Cost of Capital-124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B9D7763-9BEB-4DCA-B7BA-787A785DECEA}"/>
              </a:ext>
            </a:extLst>
          </p:cNvPr>
          <p:cNvSpPr/>
          <p:nvPr/>
        </p:nvSpPr>
        <p:spPr>
          <a:xfrm>
            <a:off x="5740522" y="2123956"/>
            <a:ext cx="20539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Monte-Carlo Factors –Revenue Growth-125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35E081-CF40-4A1D-9F14-A8D88CACABDE}"/>
              </a:ext>
            </a:extLst>
          </p:cNvPr>
          <p:cNvSpPr/>
          <p:nvPr/>
        </p:nvSpPr>
        <p:spPr>
          <a:xfrm>
            <a:off x="5740522" y="2239876"/>
            <a:ext cx="20539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Monte-Carlo Factors –COGs-126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CAA4211-8A9F-42A0-A9FA-21C87CFF7F85}"/>
              </a:ext>
            </a:extLst>
          </p:cNvPr>
          <p:cNvSpPr txBox="1"/>
          <p:nvPr/>
        </p:nvSpPr>
        <p:spPr>
          <a:xfrm>
            <a:off x="5724056" y="2571791"/>
            <a:ext cx="1260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w Cen MT" panose="020B0602020104020603" pitchFamily="34" charset="0"/>
              </a:rPr>
              <a:t>Others</a:t>
            </a:r>
            <a:endParaRPr lang="th-TH" sz="1200" dirty="0">
              <a:latin typeface="Tw Cen MT" panose="020B06020201040206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D76B56-E94A-4C17-9424-21A7E8281068}"/>
              </a:ext>
            </a:extLst>
          </p:cNvPr>
          <p:cNvSpPr txBox="1"/>
          <p:nvPr/>
        </p:nvSpPr>
        <p:spPr>
          <a:xfrm>
            <a:off x="5724056" y="3640798"/>
            <a:ext cx="1722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Foreign proportion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EB7A64-EB2C-4120-B73D-1AADB66887C1}"/>
              </a:ext>
            </a:extLst>
          </p:cNvPr>
          <p:cNvSpPr txBox="1"/>
          <p:nvPr/>
        </p:nvSpPr>
        <p:spPr>
          <a:xfrm>
            <a:off x="5735320" y="3774931"/>
            <a:ext cx="1102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Patient Volume</a:t>
            </a:r>
            <a:endParaRPr lang="th-TH" sz="800" dirty="0">
              <a:latin typeface="Tw Cen MT" panose="020B06020201040206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930683-A199-4663-8431-518F9F1C22F2}"/>
              </a:ext>
            </a:extLst>
          </p:cNvPr>
          <p:cNvSpPr txBox="1"/>
          <p:nvPr/>
        </p:nvSpPr>
        <p:spPr>
          <a:xfrm>
            <a:off x="5725282" y="3914175"/>
            <a:ext cx="191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w Cen MT" panose="020B0602020104020603" pitchFamily="34" charset="0"/>
                <a:hlinkClick r:id="" action="ppaction://noaction"/>
              </a:rPr>
              <a:t>Capital Management</a:t>
            </a:r>
            <a:endParaRPr lang="th-TH" sz="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4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5;p48">
            <a:extLst>
              <a:ext uri="{FF2B5EF4-FFF2-40B4-BE49-F238E27FC236}">
                <a16:creationId xmlns:a16="http://schemas.microsoft.com/office/drawing/2014/main" id="{CBEFEBD1-D9AE-4B62-A6A5-3495AE77A3C0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r>
              <a:rPr lang="th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rgbClr val="0072BC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16;p48">
            <a:extLst>
              <a:ext uri="{FF2B5EF4-FFF2-40B4-BE49-F238E27FC236}">
                <a16:creationId xmlns:a16="http://schemas.microsoft.com/office/drawing/2014/main" id="{207D676D-F66A-4421-A5AC-27985F43010F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rgbClr val="0072BC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rgbClr val="0072BC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17;p48">
            <a:extLst>
              <a:ext uri="{FF2B5EF4-FFF2-40B4-BE49-F238E27FC236}">
                <a16:creationId xmlns:a16="http://schemas.microsoft.com/office/drawing/2014/main" id="{BD7CE182-31A7-46C2-AC3D-66C962D370CA}"/>
              </a:ext>
            </a:extLst>
          </p:cNvPr>
          <p:cNvSpPr txBox="1"/>
          <p:nvPr/>
        </p:nvSpPr>
        <p:spPr>
          <a:xfrm>
            <a:off x="782975" y="2863249"/>
            <a:ext cx="362953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1" name="Google Shape;418;p48">
            <a:extLst>
              <a:ext uri="{FF2B5EF4-FFF2-40B4-BE49-F238E27FC236}">
                <a16:creationId xmlns:a16="http://schemas.microsoft.com/office/drawing/2014/main" id="{EBDF1C39-1660-4B35-9CCC-D111420A1A35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  <a:b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2" name="Google Shape;419;p48">
            <a:extLst>
              <a:ext uri="{FF2B5EF4-FFF2-40B4-BE49-F238E27FC236}">
                <a16:creationId xmlns:a16="http://schemas.microsoft.com/office/drawing/2014/main" id="{7BFB91AA-CCFA-4357-B404-8AB093C44A28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C348CF74-D371-45D9-A915-F3AED2D73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6" r="6095"/>
          <a:stretch/>
        </p:blipFill>
        <p:spPr>
          <a:xfrm>
            <a:off x="5650609" y="488950"/>
            <a:ext cx="3340991" cy="4114800"/>
          </a:xfrm>
          <a:prstGeom prst="rect">
            <a:avLst/>
          </a:prstGeom>
        </p:spPr>
      </p:pic>
      <p:sp>
        <p:nvSpPr>
          <p:cNvPr id="8" name="Google Shape;415;p48">
            <a:extLst>
              <a:ext uri="{FF2B5EF4-FFF2-40B4-BE49-F238E27FC236}">
                <a16:creationId xmlns:a16="http://schemas.microsoft.com/office/drawing/2014/main" id="{57E23B63-CC11-4195-B2AE-9186CE25DB0F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16;p48">
            <a:extLst>
              <a:ext uri="{FF2B5EF4-FFF2-40B4-BE49-F238E27FC236}">
                <a16:creationId xmlns:a16="http://schemas.microsoft.com/office/drawing/2014/main" id="{D94F01A0-FFA9-4FAE-9AEA-35FFAF78C96E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b="1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Tertiary and super tertiary </a:t>
            </a:r>
            <a:endParaRPr sz="2000" dirty="0">
              <a:solidFill>
                <a:schemeClr val="tx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17;p48">
            <a:extLst>
              <a:ext uri="{FF2B5EF4-FFF2-40B4-BE49-F238E27FC236}">
                <a16:creationId xmlns:a16="http://schemas.microsoft.com/office/drawing/2014/main" id="{91BB1DC0-EFFC-4F44-A36C-A1E07B0D6E77}"/>
              </a:ext>
            </a:extLst>
          </p:cNvPr>
          <p:cNvSpPr txBox="1"/>
          <p:nvPr/>
        </p:nvSpPr>
        <p:spPr>
          <a:xfrm>
            <a:off x="782975" y="2863249"/>
            <a:ext cx="362953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1" name="Google Shape;418;p48">
            <a:extLst>
              <a:ext uri="{FF2B5EF4-FFF2-40B4-BE49-F238E27FC236}">
                <a16:creationId xmlns:a16="http://schemas.microsoft.com/office/drawing/2014/main" id="{AD045884-7939-4B07-9F6D-0106A7AEAC46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2" name="Google Shape;419;p48">
            <a:extLst>
              <a:ext uri="{FF2B5EF4-FFF2-40B4-BE49-F238E27FC236}">
                <a16:creationId xmlns:a16="http://schemas.microsoft.com/office/drawing/2014/main" id="{81F79ACD-9731-4D20-99FB-D77F50673009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8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5;p48">
            <a:extLst>
              <a:ext uri="{FF2B5EF4-FFF2-40B4-BE49-F238E27FC236}">
                <a16:creationId xmlns:a16="http://schemas.microsoft.com/office/drawing/2014/main" id="{30B199E2-570C-4B8A-8427-6587641EDDC6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Resource sharing</a:t>
            </a: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16;p48">
            <a:extLst>
              <a:ext uri="{FF2B5EF4-FFF2-40B4-BE49-F238E27FC236}">
                <a16:creationId xmlns:a16="http://schemas.microsoft.com/office/drawing/2014/main" id="{1785CA3E-A055-411E-A16B-40D7179BEFA9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Tertiary and super tertiary </a:t>
            </a:r>
            <a:endParaRPr sz="2000" dirty="0">
              <a:solidFill>
                <a:srgbClr val="999999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17;p48">
            <a:extLst>
              <a:ext uri="{FF2B5EF4-FFF2-40B4-BE49-F238E27FC236}">
                <a16:creationId xmlns:a16="http://schemas.microsoft.com/office/drawing/2014/main" id="{3C3A5D12-EF0C-4256-ADD1-7F659CAD42A5}"/>
              </a:ext>
            </a:extLst>
          </p:cNvPr>
          <p:cNvSpPr txBox="1"/>
          <p:nvPr/>
        </p:nvSpPr>
        <p:spPr>
          <a:xfrm>
            <a:off x="782975" y="2863249"/>
            <a:ext cx="362953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1" name="Google Shape;418;p48">
            <a:extLst>
              <a:ext uri="{FF2B5EF4-FFF2-40B4-BE49-F238E27FC236}">
                <a16:creationId xmlns:a16="http://schemas.microsoft.com/office/drawing/2014/main" id="{0D67CF9C-7101-48B1-8E9C-8D1AC540A4AF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</a:p>
        </p:txBody>
      </p:sp>
      <p:sp>
        <p:nvSpPr>
          <p:cNvPr id="12" name="Google Shape;419;p48">
            <a:extLst>
              <a:ext uri="{FF2B5EF4-FFF2-40B4-BE49-F238E27FC236}">
                <a16:creationId xmlns:a16="http://schemas.microsoft.com/office/drawing/2014/main" id="{86D95D59-99F4-44B8-9E2D-9F235E7E2215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07F7D8-E78B-4262-B9C0-EDB601389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5" r="5115"/>
          <a:stretch/>
        </p:blipFill>
        <p:spPr>
          <a:xfrm>
            <a:off x="5601062" y="514348"/>
            <a:ext cx="3340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512;p50">
            <a:extLst>
              <a:ext uri="{FF2B5EF4-FFF2-40B4-BE49-F238E27FC236}">
                <a16:creationId xmlns:a16="http://schemas.microsoft.com/office/drawing/2014/main" id="{85AA999C-6459-4331-B401-C50532FB4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279" y="1814894"/>
            <a:ext cx="1846693" cy="151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513;p50">
            <a:extLst>
              <a:ext uri="{FF2B5EF4-FFF2-40B4-BE49-F238E27FC236}">
                <a16:creationId xmlns:a16="http://schemas.microsoft.com/office/drawing/2014/main" id="{9E559BB2-CD74-4F8D-B7EA-C1BA316A48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987" y="2358654"/>
            <a:ext cx="439054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514;p50">
            <a:extLst>
              <a:ext uri="{FF2B5EF4-FFF2-40B4-BE49-F238E27FC236}">
                <a16:creationId xmlns:a16="http://schemas.microsoft.com/office/drawing/2014/main" id="{466100AF-3B85-4270-AE11-E3200308F2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440" y="2358654"/>
            <a:ext cx="439066" cy="41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515;p50">
            <a:extLst>
              <a:ext uri="{FF2B5EF4-FFF2-40B4-BE49-F238E27FC236}">
                <a16:creationId xmlns:a16="http://schemas.microsoft.com/office/drawing/2014/main" id="{E23B4C9C-CE13-407A-BEA7-BA3309BCA90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7905" y="2350641"/>
            <a:ext cx="454600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0AAD48E-D5CA-487C-984F-0E951A20AD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235" r="5115"/>
          <a:stretch/>
        </p:blipFill>
        <p:spPr>
          <a:xfrm>
            <a:off x="5601062" y="514348"/>
            <a:ext cx="3340990" cy="4114800"/>
          </a:xfrm>
          <a:prstGeom prst="rect">
            <a:avLst/>
          </a:prstGeom>
        </p:spPr>
      </p:pic>
      <p:sp>
        <p:nvSpPr>
          <p:cNvPr id="12" name="Google Shape;415;p48">
            <a:extLst>
              <a:ext uri="{FF2B5EF4-FFF2-40B4-BE49-F238E27FC236}">
                <a16:creationId xmlns:a16="http://schemas.microsoft.com/office/drawing/2014/main" id="{9B04E8C2-651B-45B1-B8DB-AE3469030A21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Resource sharing</a:t>
            </a: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16;p48">
            <a:extLst>
              <a:ext uri="{FF2B5EF4-FFF2-40B4-BE49-F238E27FC236}">
                <a16:creationId xmlns:a16="http://schemas.microsoft.com/office/drawing/2014/main" id="{53CDE903-474A-419F-B4EC-82E3D3EB9921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Tertiary and super tertiary </a:t>
            </a:r>
            <a:endParaRPr sz="2000" dirty="0">
              <a:solidFill>
                <a:srgbClr val="999999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17;p48">
            <a:extLst>
              <a:ext uri="{FF2B5EF4-FFF2-40B4-BE49-F238E27FC236}">
                <a16:creationId xmlns:a16="http://schemas.microsoft.com/office/drawing/2014/main" id="{E4C9DF15-6FAD-49EC-8548-7E05A18A4D45}"/>
              </a:ext>
            </a:extLst>
          </p:cNvPr>
          <p:cNvSpPr txBox="1"/>
          <p:nvPr/>
        </p:nvSpPr>
        <p:spPr>
          <a:xfrm>
            <a:off x="782974" y="2863249"/>
            <a:ext cx="378902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Diversified customer base</a:t>
            </a:r>
          </a:p>
        </p:txBody>
      </p:sp>
      <p:sp>
        <p:nvSpPr>
          <p:cNvPr id="15" name="Google Shape;418;p48">
            <a:extLst>
              <a:ext uri="{FF2B5EF4-FFF2-40B4-BE49-F238E27FC236}">
                <a16:creationId xmlns:a16="http://schemas.microsoft.com/office/drawing/2014/main" id="{A7958B7C-18DE-49CC-B7E9-CFFED0CFE4D9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6" name="Google Shape;419;p48">
            <a:extLst>
              <a:ext uri="{FF2B5EF4-FFF2-40B4-BE49-F238E27FC236}">
                <a16:creationId xmlns:a16="http://schemas.microsoft.com/office/drawing/2014/main" id="{9E43AD84-B2BB-437D-8A47-49CA3A7A32FF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4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15;p48">
            <a:extLst>
              <a:ext uri="{FF2B5EF4-FFF2-40B4-BE49-F238E27FC236}">
                <a16:creationId xmlns:a16="http://schemas.microsoft.com/office/drawing/2014/main" id="{9F2F14B2-81A7-48CC-B42C-70DEBED631D0}"/>
              </a:ext>
            </a:extLst>
          </p:cNvPr>
          <p:cNvSpPr txBox="1"/>
          <p:nvPr/>
        </p:nvSpPr>
        <p:spPr>
          <a:xfrm>
            <a:off x="782979" y="1962681"/>
            <a:ext cx="304474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Hub and spoke model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Resource sharing</a:t>
            </a: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416;p48">
            <a:extLst>
              <a:ext uri="{FF2B5EF4-FFF2-40B4-BE49-F238E27FC236}">
                <a16:creationId xmlns:a16="http://schemas.microsoft.com/office/drawing/2014/main" id="{17BF7821-7E05-4EC9-9713-B2A654A005B8}"/>
              </a:ext>
            </a:extLst>
          </p:cNvPr>
          <p:cNvSpPr txBox="1"/>
          <p:nvPr/>
        </p:nvSpPr>
        <p:spPr>
          <a:xfrm>
            <a:off x="782975" y="1037550"/>
            <a:ext cx="4174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Centers of Excellence (CoE)</a:t>
            </a:r>
            <a:b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th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Tertiary and super tertiary </a:t>
            </a:r>
            <a:endParaRPr sz="2000" dirty="0">
              <a:solidFill>
                <a:srgbClr val="999999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  <a:p>
            <a:r>
              <a:rPr lang="th" sz="2000" dirty="0">
                <a:solidFill>
                  <a:schemeClr val="dk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      </a:t>
            </a:r>
            <a:endParaRPr sz="2000" dirty="0">
              <a:solidFill>
                <a:schemeClr val="dk1"/>
              </a:solidFill>
              <a:latin typeface="Tw Cen MT" panose="020B06020201040206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417;p48">
            <a:extLst>
              <a:ext uri="{FF2B5EF4-FFF2-40B4-BE49-F238E27FC236}">
                <a16:creationId xmlns:a16="http://schemas.microsoft.com/office/drawing/2014/main" id="{973E92B0-13A9-47D2-8B44-5AC0D79C7420}"/>
              </a:ext>
            </a:extLst>
          </p:cNvPr>
          <p:cNvSpPr txBox="1"/>
          <p:nvPr/>
        </p:nvSpPr>
        <p:spPr>
          <a:xfrm>
            <a:off x="782974" y="2863249"/>
            <a:ext cx="378902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Continuum of Healthcare</a:t>
            </a:r>
            <a:b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999999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Diversified customer base</a:t>
            </a:r>
          </a:p>
        </p:txBody>
      </p:sp>
      <p:sp>
        <p:nvSpPr>
          <p:cNvPr id="61" name="Google Shape;418;p48">
            <a:extLst>
              <a:ext uri="{FF2B5EF4-FFF2-40B4-BE49-F238E27FC236}">
                <a16:creationId xmlns:a16="http://schemas.microsoft.com/office/drawing/2014/main" id="{79842C99-7D43-4F89-85C4-62290182B247}"/>
              </a:ext>
            </a:extLst>
          </p:cNvPr>
          <p:cNvSpPr txBox="1"/>
          <p:nvPr/>
        </p:nvSpPr>
        <p:spPr>
          <a:xfrm>
            <a:off x="782975" y="3750580"/>
            <a:ext cx="34806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000" b="1" dirty="0">
                <a:solidFill>
                  <a:srgbClr val="0072BC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Non-hospital businesses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rPr>
              <a:t>	Strong supply chain</a:t>
            </a:r>
          </a:p>
        </p:txBody>
      </p:sp>
      <p:sp>
        <p:nvSpPr>
          <p:cNvPr id="62" name="Google Shape;419;p48">
            <a:extLst>
              <a:ext uri="{FF2B5EF4-FFF2-40B4-BE49-F238E27FC236}">
                <a16:creationId xmlns:a16="http://schemas.microsoft.com/office/drawing/2014/main" id="{35819559-B239-4677-A5DB-2000085D428C}"/>
              </a:ext>
            </a:extLst>
          </p:cNvPr>
          <p:cNvSpPr txBox="1"/>
          <p:nvPr/>
        </p:nvSpPr>
        <p:spPr>
          <a:xfrm>
            <a:off x="175168" y="409049"/>
            <a:ext cx="439683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800" b="1" dirty="0">
                <a:latin typeface="Tw Cen MT" panose="020B0602020104020603" pitchFamily="34" charset="0"/>
              </a:rPr>
              <a:t>E</a:t>
            </a:r>
            <a:r>
              <a:rPr lang="th" sz="2800" b="1" dirty="0">
                <a:latin typeface="Tw Cen MT" panose="020B0602020104020603" pitchFamily="34" charset="0"/>
              </a:rPr>
              <a:t>fficiency-focused strategy</a:t>
            </a:r>
            <a:endParaRPr sz="2800" b="1" dirty="0">
              <a:latin typeface="Tw Cen MT" panose="020B0602020104020603" pitchFamily="34" charset="0"/>
            </a:endParaRPr>
          </a:p>
        </p:txBody>
      </p:sp>
      <p:pic>
        <p:nvPicPr>
          <p:cNvPr id="63" name="Google Shape;512;p50">
            <a:extLst>
              <a:ext uri="{FF2B5EF4-FFF2-40B4-BE49-F238E27FC236}">
                <a16:creationId xmlns:a16="http://schemas.microsoft.com/office/drawing/2014/main" id="{8AA2D1F7-042B-4E39-A1E2-06C0D69252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279" y="1814894"/>
            <a:ext cx="1846693" cy="151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513;p50">
            <a:extLst>
              <a:ext uri="{FF2B5EF4-FFF2-40B4-BE49-F238E27FC236}">
                <a16:creationId xmlns:a16="http://schemas.microsoft.com/office/drawing/2014/main" id="{9DB8A6AC-21AA-4DDA-9348-810809013D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987" y="2358654"/>
            <a:ext cx="439054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514;p50">
            <a:extLst>
              <a:ext uri="{FF2B5EF4-FFF2-40B4-BE49-F238E27FC236}">
                <a16:creationId xmlns:a16="http://schemas.microsoft.com/office/drawing/2014/main" id="{A22CD439-609E-4BA0-ACAF-032ED2311EE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440" y="2358654"/>
            <a:ext cx="439066" cy="41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515;p50">
            <a:extLst>
              <a:ext uri="{FF2B5EF4-FFF2-40B4-BE49-F238E27FC236}">
                <a16:creationId xmlns:a16="http://schemas.microsoft.com/office/drawing/2014/main" id="{29824F8A-A72F-4E41-8510-97A26D3E21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7905" y="2350641"/>
            <a:ext cx="454600" cy="4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16C697F0-E483-4B4D-A453-D9A891487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235" r="5115"/>
          <a:stretch/>
        </p:blipFill>
        <p:spPr>
          <a:xfrm>
            <a:off x="5601062" y="514348"/>
            <a:ext cx="3340990" cy="4114800"/>
          </a:xfrm>
          <a:prstGeom prst="rect">
            <a:avLst/>
          </a:prstGeom>
        </p:spPr>
      </p:pic>
      <p:pic>
        <p:nvPicPr>
          <p:cNvPr id="74" name="Google Shape;561;p51">
            <a:extLst>
              <a:ext uri="{FF2B5EF4-FFF2-40B4-BE49-F238E27FC236}">
                <a16:creationId xmlns:a16="http://schemas.microsoft.com/office/drawing/2014/main" id="{AC75D7F1-DB44-4B05-84D8-382AAE9208B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0083" y="3750580"/>
            <a:ext cx="1520526" cy="62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4714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8136</TotalTime>
  <Words>3067</Words>
  <Application>Microsoft Macintosh PowerPoint</Application>
  <PresentationFormat>On-screen Show (16:9)</PresentationFormat>
  <Paragraphs>643</Paragraphs>
  <Slides>48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Angsana New</vt:lpstr>
      <vt:lpstr>Arial</vt:lpstr>
      <vt:lpstr>Avenir Next</vt:lpstr>
      <vt:lpstr>Calibri</vt:lpstr>
      <vt:lpstr>Tw Cen MT</vt:lpstr>
      <vt:lpstr>Wingdings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Oversea Capturing</vt:lpstr>
      <vt:lpstr>PowerPoint Presentation</vt:lpstr>
      <vt:lpstr>Domestic</vt:lpstr>
      <vt:lpstr>Domestic Capturing</vt:lpstr>
      <vt:lpstr>Domestic Capturing</vt:lpstr>
      <vt:lpstr>PowerPoint Presentation</vt:lpstr>
      <vt:lpstr>PowerPoint Presentation</vt:lpstr>
      <vt:lpstr>PowerPoint Presentation</vt:lpstr>
      <vt:lpstr>Cost proportion In expansion strategy period </vt:lpstr>
      <vt:lpstr>After implementing the expansion strategy, BDMS obtained</vt:lpstr>
      <vt:lpstr>Decisive Management Team </vt:lpstr>
      <vt:lpstr>Revenue Driver</vt:lpstr>
      <vt:lpstr>Revenue Driver</vt:lpstr>
      <vt:lpstr>PowerPoint Presentation</vt:lpstr>
      <vt:lpstr>PowerPoint Presentation</vt:lpstr>
      <vt:lpstr>PowerPoint Presentation</vt:lpstr>
      <vt:lpstr>PowerPoint Presentation</vt:lpstr>
      <vt:lpstr>Top-line operating revenue</vt:lpstr>
      <vt:lpstr>Hospital Business</vt:lpstr>
      <vt:lpstr>Hospital Business</vt:lpstr>
      <vt:lpstr>Hospital Business</vt:lpstr>
      <vt:lpstr>Hospital Business</vt:lpstr>
      <vt:lpstr>Total operating revenue</vt:lpstr>
      <vt:lpstr>PowerPoint Presentation</vt:lpstr>
      <vt:lpstr>PowerPoint Presentation</vt:lpstr>
      <vt:lpstr>Premium group</vt:lpstr>
      <vt:lpstr>Relative valuation</vt:lpstr>
      <vt:lpstr>PowerPoint Presentation</vt:lpstr>
      <vt:lpstr>Uncertainty Analysis</vt:lpstr>
      <vt:lpstr>PowerPoint Presentation</vt:lpstr>
      <vt:lpstr>Investment Risk</vt:lpstr>
      <vt:lpstr>Scenario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ironmilk_</dc:creator>
  <cp:lastModifiedBy>SiiENG TC</cp:lastModifiedBy>
  <cp:revision>233</cp:revision>
  <dcterms:modified xsi:type="dcterms:W3CDTF">2024-03-05T20:50:33Z</dcterms:modified>
</cp:coreProperties>
</file>